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League Spartan" charset="1" panose="00000800000000000000"/>
      <p:regular r:id="rId19"/>
    </p:embeddedFont>
    <p:embeddedFont>
      <p:font typeface="Open Sans 2 Bold" charset="1" panose="00000000000000000000"/>
      <p:regular r:id="rId20"/>
    </p:embeddedFont>
    <p:embeddedFont>
      <p:font typeface="Open Sans 2" charset="1" panose="00000000000000000000"/>
      <p:regular r:id="rId21"/>
    </p:embeddedFont>
    <p:embeddedFont>
      <p:font typeface="Open Sans 2 Bold Italics" charset="1" panose="00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32.jpe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33.pn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34.jpe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jpeg" Type="http://schemas.openxmlformats.org/officeDocument/2006/relationships/image"/><Relationship Id="rId8" Target="../media/image11.png" Type="http://schemas.openxmlformats.org/officeDocument/2006/relationships/image"/><Relationship Id="rId9"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22.jpe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2" Target="../media/image10.png" Type="http://schemas.openxmlformats.org/officeDocument/2006/relationships/image"/><Relationship Id="rId3" Target="../media/image23.jpe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26.jpe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27.jpe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30.png" Type="http://schemas.openxmlformats.org/officeDocument/2006/relationships/image"/><Relationship Id="rId4" Target="../media/image31.pn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37" t="0" r="-637" b="0"/>
            </a:stretch>
          </a:blipFill>
        </p:spPr>
      </p:sp>
      <p:sp>
        <p:nvSpPr>
          <p:cNvPr name="Freeform 3" id="3"/>
          <p:cNvSpPr/>
          <p:nvPr/>
        </p:nvSpPr>
        <p:spPr>
          <a:xfrm flipH="true" flipV="true" rot="0">
            <a:off x="12755300" y="567698"/>
            <a:ext cx="5062925" cy="6212178"/>
          </a:xfrm>
          <a:custGeom>
            <a:avLst/>
            <a:gdLst/>
            <a:ahLst/>
            <a:cxnLst/>
            <a:rect r="r" b="b" t="t" l="l"/>
            <a:pathLst>
              <a:path h="6212178" w="5062925">
                <a:moveTo>
                  <a:pt x="5062925" y="6212178"/>
                </a:moveTo>
                <a:lnTo>
                  <a:pt x="0" y="6212178"/>
                </a:lnTo>
                <a:lnTo>
                  <a:pt x="0" y="0"/>
                </a:lnTo>
                <a:lnTo>
                  <a:pt x="5062925" y="0"/>
                </a:lnTo>
                <a:lnTo>
                  <a:pt x="5062925" y="6212178"/>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0" y="8657159"/>
            <a:ext cx="4953776" cy="1620297"/>
          </a:xfrm>
          <a:custGeom>
            <a:avLst/>
            <a:gdLst/>
            <a:ahLst/>
            <a:cxnLst/>
            <a:rect r="r" b="b" t="t" l="l"/>
            <a:pathLst>
              <a:path h="1620297" w="4953776">
                <a:moveTo>
                  <a:pt x="0" y="0"/>
                </a:moveTo>
                <a:lnTo>
                  <a:pt x="4953776" y="0"/>
                </a:lnTo>
                <a:lnTo>
                  <a:pt x="4953776" y="1620297"/>
                </a:lnTo>
                <a:lnTo>
                  <a:pt x="0" y="1620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4953776" y="307298"/>
            <a:ext cx="1023322" cy="1023322"/>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306209"/>
            <a:ext cx="5465437" cy="1023322"/>
            <a:chOff x="0" y="0"/>
            <a:chExt cx="1439457" cy="269517"/>
          </a:xfrm>
        </p:grpSpPr>
        <p:sp>
          <p:nvSpPr>
            <p:cNvPr name="Freeform 9" id="9"/>
            <p:cNvSpPr/>
            <p:nvPr/>
          </p:nvSpPr>
          <p:spPr>
            <a:xfrm flipH="false" flipV="false" rot="0">
              <a:off x="0" y="0"/>
              <a:ext cx="1439457" cy="269517"/>
            </a:xfrm>
            <a:custGeom>
              <a:avLst/>
              <a:gdLst/>
              <a:ahLst/>
              <a:cxnLst/>
              <a:rect r="r" b="b" t="t" l="l"/>
              <a:pathLst>
                <a:path h="269517" w="1439457">
                  <a:moveTo>
                    <a:pt x="0" y="0"/>
                  </a:moveTo>
                  <a:lnTo>
                    <a:pt x="1439457" y="0"/>
                  </a:lnTo>
                  <a:lnTo>
                    <a:pt x="1439457" y="269517"/>
                  </a:lnTo>
                  <a:lnTo>
                    <a:pt x="0" y="269517"/>
                  </a:lnTo>
                  <a:close/>
                </a:path>
              </a:pathLst>
            </a:custGeom>
            <a:solidFill>
              <a:srgbClr val="FFFFFF"/>
            </a:solidFill>
          </p:spPr>
        </p:sp>
        <p:sp>
          <p:nvSpPr>
            <p:cNvPr name="TextBox 10" id="10"/>
            <p:cNvSpPr txBox="true"/>
            <p:nvPr/>
          </p:nvSpPr>
          <p:spPr>
            <a:xfrm>
              <a:off x="0" y="-38100"/>
              <a:ext cx="1439457" cy="30761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305439" y="390292"/>
            <a:ext cx="2342897" cy="855157"/>
          </a:xfrm>
          <a:custGeom>
            <a:avLst/>
            <a:gdLst/>
            <a:ahLst/>
            <a:cxnLst/>
            <a:rect r="r" b="b" t="t" l="l"/>
            <a:pathLst>
              <a:path h="855157" w="2342897">
                <a:moveTo>
                  <a:pt x="0" y="0"/>
                </a:moveTo>
                <a:lnTo>
                  <a:pt x="2342897" y="0"/>
                </a:lnTo>
                <a:lnTo>
                  <a:pt x="2342897" y="855157"/>
                </a:lnTo>
                <a:lnTo>
                  <a:pt x="0" y="855157"/>
                </a:lnTo>
                <a:lnTo>
                  <a:pt x="0" y="0"/>
                </a:lnTo>
                <a:close/>
              </a:path>
            </a:pathLst>
          </a:custGeom>
          <a:blipFill>
            <a:blip r:embed="rId7"/>
            <a:stretch>
              <a:fillRect l="0" t="0" r="0" b="0"/>
            </a:stretch>
          </a:blipFill>
        </p:spPr>
      </p:sp>
      <p:sp>
        <p:nvSpPr>
          <p:cNvPr name="Freeform 12" id="12"/>
          <p:cNvSpPr/>
          <p:nvPr/>
        </p:nvSpPr>
        <p:spPr>
          <a:xfrm flipH="false" flipV="false" rot="0">
            <a:off x="3802696" y="342387"/>
            <a:ext cx="1344915" cy="950967"/>
          </a:xfrm>
          <a:custGeom>
            <a:avLst/>
            <a:gdLst/>
            <a:ahLst/>
            <a:cxnLst/>
            <a:rect r="r" b="b" t="t" l="l"/>
            <a:pathLst>
              <a:path h="950967" w="1344915">
                <a:moveTo>
                  <a:pt x="0" y="0"/>
                </a:moveTo>
                <a:lnTo>
                  <a:pt x="1344915" y="0"/>
                </a:lnTo>
                <a:lnTo>
                  <a:pt x="1344915" y="950967"/>
                </a:lnTo>
                <a:lnTo>
                  <a:pt x="0" y="950967"/>
                </a:lnTo>
                <a:lnTo>
                  <a:pt x="0" y="0"/>
                </a:lnTo>
                <a:close/>
              </a:path>
            </a:pathLst>
          </a:custGeom>
          <a:blipFill>
            <a:blip r:embed="rId8"/>
            <a:stretch>
              <a:fillRect l="0" t="0" r="0" b="0"/>
            </a:stretch>
          </a:blipFill>
        </p:spPr>
      </p:sp>
      <p:sp>
        <p:nvSpPr>
          <p:cNvPr name="Freeform 13" id="13"/>
          <p:cNvSpPr/>
          <p:nvPr/>
        </p:nvSpPr>
        <p:spPr>
          <a:xfrm flipH="false" flipV="false" rot="0">
            <a:off x="4953776" y="392469"/>
            <a:ext cx="852981" cy="852981"/>
          </a:xfrm>
          <a:custGeom>
            <a:avLst/>
            <a:gdLst/>
            <a:ahLst/>
            <a:cxnLst/>
            <a:rect r="r" b="b" t="t" l="l"/>
            <a:pathLst>
              <a:path h="852981" w="852981">
                <a:moveTo>
                  <a:pt x="0" y="0"/>
                </a:moveTo>
                <a:lnTo>
                  <a:pt x="852980" y="0"/>
                </a:lnTo>
                <a:lnTo>
                  <a:pt x="852980" y="852980"/>
                </a:lnTo>
                <a:lnTo>
                  <a:pt x="0" y="852980"/>
                </a:lnTo>
                <a:lnTo>
                  <a:pt x="0" y="0"/>
                </a:lnTo>
                <a:close/>
              </a:path>
            </a:pathLst>
          </a:custGeom>
          <a:blipFill>
            <a:blip r:embed="rId9"/>
            <a:stretch>
              <a:fillRect l="0" t="0" r="0" b="0"/>
            </a:stretch>
          </a:blipFill>
        </p:spPr>
      </p:sp>
      <p:sp>
        <p:nvSpPr>
          <p:cNvPr name="AutoShape 14" id="14"/>
          <p:cNvSpPr/>
          <p:nvPr/>
        </p:nvSpPr>
        <p:spPr>
          <a:xfrm flipV="true">
            <a:off x="3922998" y="390292"/>
            <a:ext cx="0" cy="927513"/>
          </a:xfrm>
          <a:prstGeom prst="line">
            <a:avLst/>
          </a:prstGeom>
          <a:ln cap="flat" w="38100">
            <a:solidFill>
              <a:srgbClr val="272727"/>
            </a:solidFill>
            <a:prstDash val="solid"/>
            <a:headEnd type="none" len="sm" w="sm"/>
            <a:tailEnd type="none" len="sm" w="sm"/>
          </a:ln>
        </p:spPr>
      </p:sp>
      <p:sp>
        <p:nvSpPr>
          <p:cNvPr name="Freeform 15" id="15"/>
          <p:cNvSpPr/>
          <p:nvPr/>
        </p:nvSpPr>
        <p:spPr>
          <a:xfrm flipH="false" flipV="false" rot="0">
            <a:off x="201446" y="436905"/>
            <a:ext cx="1047564" cy="761932"/>
          </a:xfrm>
          <a:custGeom>
            <a:avLst/>
            <a:gdLst/>
            <a:ahLst/>
            <a:cxnLst/>
            <a:rect r="r" b="b" t="t" l="l"/>
            <a:pathLst>
              <a:path h="761932" w="1047564">
                <a:moveTo>
                  <a:pt x="0" y="0"/>
                </a:moveTo>
                <a:lnTo>
                  <a:pt x="1047565" y="0"/>
                </a:lnTo>
                <a:lnTo>
                  <a:pt x="1047565" y="761932"/>
                </a:lnTo>
                <a:lnTo>
                  <a:pt x="0" y="761932"/>
                </a:lnTo>
                <a:lnTo>
                  <a:pt x="0" y="0"/>
                </a:lnTo>
                <a:close/>
              </a:path>
            </a:pathLst>
          </a:custGeom>
          <a:blipFill>
            <a:blip r:embed="rId10"/>
            <a:stretch>
              <a:fillRect l="0" t="0" r="0" b="0"/>
            </a:stretch>
          </a:blipFill>
        </p:spPr>
      </p:sp>
      <p:sp>
        <p:nvSpPr>
          <p:cNvPr name="TextBox 16" id="16"/>
          <p:cNvSpPr txBox="true"/>
          <p:nvPr/>
        </p:nvSpPr>
        <p:spPr>
          <a:xfrm rot="0">
            <a:off x="1305439" y="3277332"/>
            <a:ext cx="14258062" cy="3057525"/>
          </a:xfrm>
          <a:prstGeom prst="rect">
            <a:avLst/>
          </a:prstGeom>
        </p:spPr>
        <p:txBody>
          <a:bodyPr anchor="t" rtlCol="false" tIns="0" lIns="0" bIns="0" rIns="0">
            <a:spAutoFit/>
          </a:bodyPr>
          <a:lstStyle/>
          <a:p>
            <a:pPr algn="l" marL="0" indent="0" lvl="0">
              <a:lnSpc>
                <a:spcPts val="12000"/>
              </a:lnSpc>
            </a:pPr>
            <a:r>
              <a:rPr lang="en-US" sz="10000">
                <a:solidFill>
                  <a:srgbClr val="FFDE59"/>
                </a:solidFill>
                <a:latin typeface="League Spartan"/>
                <a:ea typeface="League Spartan"/>
                <a:cs typeface="League Spartan"/>
                <a:sym typeface="League Spartan"/>
              </a:rPr>
              <a:t>Research ICOCICS 2025 Presentation</a:t>
            </a:r>
          </a:p>
        </p:txBody>
      </p:sp>
      <p:sp>
        <p:nvSpPr>
          <p:cNvPr name="TextBox 17" id="17"/>
          <p:cNvSpPr txBox="true"/>
          <p:nvPr/>
        </p:nvSpPr>
        <p:spPr>
          <a:xfrm rot="0">
            <a:off x="1305439" y="6277707"/>
            <a:ext cx="7390298" cy="1188094"/>
          </a:xfrm>
          <a:prstGeom prst="rect">
            <a:avLst/>
          </a:prstGeom>
        </p:spPr>
        <p:txBody>
          <a:bodyPr anchor="t" rtlCol="false" tIns="0" lIns="0" bIns="0" rIns="0">
            <a:spAutoFit/>
          </a:bodyPr>
          <a:lstStyle/>
          <a:p>
            <a:pPr algn="l" marL="0" indent="0" lvl="0">
              <a:lnSpc>
                <a:spcPts val="4864"/>
              </a:lnSpc>
            </a:pPr>
            <a:r>
              <a:rPr lang="en-US" b="true" sz="3474">
                <a:solidFill>
                  <a:srgbClr val="F8F8F8"/>
                </a:solidFill>
                <a:latin typeface="Open Sans 2 Bold"/>
                <a:ea typeface="Open Sans 2 Bold"/>
                <a:cs typeface="Open Sans 2 Bold"/>
                <a:sym typeface="Open Sans 2 Bold"/>
              </a:rPr>
              <a:t>Product Research for ICOCICS 2025</a:t>
            </a:r>
          </a:p>
        </p:txBody>
      </p:sp>
      <p:sp>
        <p:nvSpPr>
          <p:cNvPr name="TextBox 18" id="18"/>
          <p:cNvSpPr txBox="true"/>
          <p:nvPr/>
        </p:nvSpPr>
        <p:spPr>
          <a:xfrm rot="0">
            <a:off x="1305439" y="7508416"/>
            <a:ext cx="7390298" cy="529811"/>
          </a:xfrm>
          <a:prstGeom prst="rect">
            <a:avLst/>
          </a:prstGeom>
        </p:spPr>
        <p:txBody>
          <a:bodyPr anchor="t" rtlCol="false" tIns="0" lIns="0" bIns="0" rIns="0">
            <a:spAutoFit/>
          </a:bodyPr>
          <a:lstStyle/>
          <a:p>
            <a:pPr algn="l" marL="0" indent="0" lvl="0">
              <a:lnSpc>
                <a:spcPts val="4397"/>
              </a:lnSpc>
              <a:spcBef>
                <a:spcPct val="0"/>
              </a:spcBef>
            </a:pPr>
            <a:r>
              <a:rPr lang="en-US" sz="3141" spc="628">
                <a:solidFill>
                  <a:srgbClr val="FFFFFF"/>
                </a:solidFill>
                <a:latin typeface="Open Sans 2"/>
                <a:ea typeface="Open Sans 2"/>
                <a:cs typeface="Open Sans 2"/>
                <a:sym typeface="Open Sans 2"/>
              </a:rPr>
              <a:t>30 October, 2025</a:t>
            </a:r>
          </a:p>
        </p:txBody>
      </p:sp>
      <p:sp>
        <p:nvSpPr>
          <p:cNvPr name="TextBox 19" id="19"/>
          <p:cNvSpPr txBox="true"/>
          <p:nvPr/>
        </p:nvSpPr>
        <p:spPr>
          <a:xfrm rot="0">
            <a:off x="13528340" y="8826500"/>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FFFFFF"/>
                </a:solidFill>
                <a:latin typeface="Open Sans 2 Bold Italics"/>
                <a:ea typeface="Open Sans 2 Bold Italics"/>
                <a:cs typeface="Open Sans 2 Bold Italics"/>
                <a:sym typeface="Open Sans 2 Bold Italics"/>
              </a:rPr>
              <a:t>www.icocics.poltekssn.ac.id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50000"/>
            </a:blip>
            <a:stretch>
              <a:fillRect l="-2767" t="0" r="-2767" b="0"/>
            </a:stretch>
          </a:blipFill>
        </p:spPr>
      </p:sp>
      <p:grpSp>
        <p:nvGrpSpPr>
          <p:cNvPr name="Group 3" id="3"/>
          <p:cNvGrpSpPr/>
          <p:nvPr/>
        </p:nvGrpSpPr>
        <p:grpSpPr>
          <a:xfrm rot="0">
            <a:off x="810151" y="4265421"/>
            <a:ext cx="6330867" cy="4957975"/>
            <a:chOff x="0" y="0"/>
            <a:chExt cx="1037869" cy="812800"/>
          </a:xfrm>
        </p:grpSpPr>
        <p:sp>
          <p:nvSpPr>
            <p:cNvPr name="Freeform 4" id="4"/>
            <p:cNvSpPr/>
            <p:nvPr/>
          </p:nvSpPr>
          <p:spPr>
            <a:xfrm flipH="false" flipV="false" rot="0">
              <a:off x="0" y="0"/>
              <a:ext cx="1037869" cy="812800"/>
            </a:xfrm>
            <a:custGeom>
              <a:avLst/>
              <a:gdLst/>
              <a:ahLst/>
              <a:cxnLst/>
              <a:rect r="r" b="b" t="t" l="l"/>
              <a:pathLst>
                <a:path h="812800" w="1037869">
                  <a:moveTo>
                    <a:pt x="28126" y="0"/>
                  </a:moveTo>
                  <a:lnTo>
                    <a:pt x="1009743" y="0"/>
                  </a:lnTo>
                  <a:cubicBezTo>
                    <a:pt x="1025276" y="0"/>
                    <a:pt x="1037869" y="12593"/>
                    <a:pt x="1037869" y="28126"/>
                  </a:cubicBezTo>
                  <a:lnTo>
                    <a:pt x="1037869" y="784674"/>
                  </a:lnTo>
                  <a:cubicBezTo>
                    <a:pt x="1037869" y="792133"/>
                    <a:pt x="1034906" y="799287"/>
                    <a:pt x="1029631" y="804562"/>
                  </a:cubicBezTo>
                  <a:cubicBezTo>
                    <a:pt x="1024356" y="809837"/>
                    <a:pt x="1017202" y="812800"/>
                    <a:pt x="1009743" y="812800"/>
                  </a:cubicBezTo>
                  <a:lnTo>
                    <a:pt x="28126" y="812800"/>
                  </a:lnTo>
                  <a:cubicBezTo>
                    <a:pt x="20667" y="812800"/>
                    <a:pt x="13513" y="809837"/>
                    <a:pt x="8238" y="804562"/>
                  </a:cubicBezTo>
                  <a:cubicBezTo>
                    <a:pt x="2963" y="799287"/>
                    <a:pt x="0" y="792133"/>
                    <a:pt x="0" y="784674"/>
                  </a:cubicBezTo>
                  <a:lnTo>
                    <a:pt x="0" y="28126"/>
                  </a:lnTo>
                  <a:cubicBezTo>
                    <a:pt x="0" y="20667"/>
                    <a:pt x="2963" y="13513"/>
                    <a:pt x="8238" y="8238"/>
                  </a:cubicBezTo>
                  <a:cubicBezTo>
                    <a:pt x="13513" y="2963"/>
                    <a:pt x="20667" y="0"/>
                    <a:pt x="28126" y="0"/>
                  </a:cubicBezTo>
                  <a:close/>
                </a:path>
              </a:pathLst>
            </a:custGeom>
            <a:blipFill>
              <a:blip r:embed="rId3"/>
              <a:stretch>
                <a:fillRect l="-8699" t="0" r="-8699" b="0"/>
              </a:stretch>
            </a:blipFill>
          </p:spPr>
        </p:sp>
      </p:grpSp>
      <p:sp>
        <p:nvSpPr>
          <p:cNvPr name="TextBox 5" id="5"/>
          <p:cNvSpPr txBox="true"/>
          <p:nvPr/>
        </p:nvSpPr>
        <p:spPr>
          <a:xfrm rot="0">
            <a:off x="810151" y="1782498"/>
            <a:ext cx="6699120" cy="1226820"/>
          </a:xfrm>
          <a:prstGeom prst="rect">
            <a:avLst/>
          </a:prstGeom>
        </p:spPr>
        <p:txBody>
          <a:bodyPr anchor="t" rtlCol="false" tIns="0" lIns="0" bIns="0" rIns="0">
            <a:spAutoFit/>
          </a:bodyPr>
          <a:lstStyle/>
          <a:p>
            <a:pPr algn="l" marL="0" indent="0" lvl="0">
              <a:lnSpc>
                <a:spcPts val="10080"/>
              </a:lnSpc>
              <a:spcBef>
                <a:spcPct val="0"/>
              </a:spcBef>
            </a:pPr>
            <a:r>
              <a:rPr lang="en-US" sz="7200">
                <a:solidFill>
                  <a:srgbClr val="272727"/>
                </a:solidFill>
                <a:latin typeface="League Spartan"/>
                <a:ea typeface="League Spartan"/>
                <a:cs typeface="League Spartan"/>
                <a:sym typeface="League Spartan"/>
              </a:rPr>
              <a:t>Header 1</a:t>
            </a:r>
          </a:p>
        </p:txBody>
      </p:sp>
      <p:sp>
        <p:nvSpPr>
          <p:cNvPr name="TextBox 6" id="6"/>
          <p:cNvSpPr txBox="true"/>
          <p:nvPr/>
        </p:nvSpPr>
        <p:spPr>
          <a:xfrm rot="0">
            <a:off x="12990932" y="1646608"/>
            <a:ext cx="4715785" cy="481330"/>
          </a:xfrm>
          <a:prstGeom prst="rect">
            <a:avLst/>
          </a:prstGeom>
        </p:spPr>
        <p:txBody>
          <a:bodyPr anchor="t" rtlCol="false" tIns="0" lIns="0" bIns="0" rIns="0">
            <a:spAutoFit/>
          </a:bodyPr>
          <a:lstStyle/>
          <a:p>
            <a:pPr algn="l" marL="0" indent="0" lvl="0">
              <a:lnSpc>
                <a:spcPts val="3919"/>
              </a:lnSpc>
              <a:spcBef>
                <a:spcPct val="0"/>
              </a:spcBef>
            </a:pPr>
            <a:r>
              <a:rPr lang="en-US" b="true" sz="2799">
                <a:solidFill>
                  <a:srgbClr val="272727"/>
                </a:solidFill>
                <a:latin typeface="Open Sans 2 Bold"/>
                <a:ea typeface="Open Sans 2 Bold"/>
                <a:cs typeface="Open Sans 2 Bold"/>
                <a:sym typeface="Open Sans 2 Bold"/>
              </a:rPr>
              <a:t>Header 2</a:t>
            </a:r>
          </a:p>
        </p:txBody>
      </p:sp>
      <p:sp>
        <p:nvSpPr>
          <p:cNvPr name="AutoShape 7" id="7"/>
          <p:cNvSpPr/>
          <p:nvPr/>
        </p:nvSpPr>
        <p:spPr>
          <a:xfrm flipV="true">
            <a:off x="7933323" y="5570194"/>
            <a:ext cx="9325977" cy="0"/>
          </a:xfrm>
          <a:prstGeom prst="line">
            <a:avLst/>
          </a:prstGeom>
          <a:ln cap="flat" w="19050">
            <a:solidFill>
              <a:srgbClr val="7C7C7C"/>
            </a:solidFill>
            <a:prstDash val="solid"/>
            <a:headEnd type="none" len="sm" w="sm"/>
            <a:tailEnd type="none" len="sm" w="sm"/>
          </a:ln>
        </p:spPr>
      </p:sp>
      <p:sp>
        <p:nvSpPr>
          <p:cNvPr name="AutoShape 8" id="8"/>
          <p:cNvSpPr/>
          <p:nvPr/>
        </p:nvSpPr>
        <p:spPr>
          <a:xfrm flipH="true">
            <a:off x="12820020" y="1059606"/>
            <a:ext cx="0" cy="8198694"/>
          </a:xfrm>
          <a:prstGeom prst="line">
            <a:avLst/>
          </a:prstGeom>
          <a:ln cap="flat" w="19050">
            <a:solidFill>
              <a:srgbClr val="7C7C7C"/>
            </a:solidFill>
            <a:prstDash val="solid"/>
            <a:headEnd type="none" len="sm" w="sm"/>
            <a:tailEnd type="none" len="sm" w="sm"/>
          </a:ln>
        </p:spPr>
      </p:sp>
      <p:sp>
        <p:nvSpPr>
          <p:cNvPr name="Freeform 9" id="9"/>
          <p:cNvSpPr/>
          <p:nvPr/>
        </p:nvSpPr>
        <p:spPr>
          <a:xfrm flipH="false" flipV="false" rot="0">
            <a:off x="431130" y="493681"/>
            <a:ext cx="1195140" cy="869881"/>
          </a:xfrm>
          <a:custGeom>
            <a:avLst/>
            <a:gdLst/>
            <a:ahLst/>
            <a:cxnLst/>
            <a:rect r="r" b="b" t="t" l="l"/>
            <a:pathLst>
              <a:path h="869881" w="1195140">
                <a:moveTo>
                  <a:pt x="0" y="0"/>
                </a:moveTo>
                <a:lnTo>
                  <a:pt x="1195140" y="0"/>
                </a:lnTo>
                <a:lnTo>
                  <a:pt x="1195140" y="869880"/>
                </a:lnTo>
                <a:lnTo>
                  <a:pt x="0" y="869880"/>
                </a:lnTo>
                <a:lnTo>
                  <a:pt x="0" y="0"/>
                </a:lnTo>
                <a:close/>
              </a:path>
            </a:pathLst>
          </a:custGeom>
          <a:blipFill>
            <a:blip r:embed="rId4"/>
            <a:stretch>
              <a:fillRect l="0" t="0" r="0" b="0"/>
            </a:stretch>
          </a:blipFill>
        </p:spPr>
      </p:sp>
      <p:sp>
        <p:nvSpPr>
          <p:cNvPr name="Freeform 10" id="10"/>
          <p:cNvSpPr/>
          <p:nvPr/>
        </p:nvSpPr>
        <p:spPr>
          <a:xfrm flipH="false" flipV="false" rot="0">
            <a:off x="1911357" y="493681"/>
            <a:ext cx="2383235" cy="869881"/>
          </a:xfrm>
          <a:custGeom>
            <a:avLst/>
            <a:gdLst/>
            <a:ahLst/>
            <a:cxnLst/>
            <a:rect r="r" b="b" t="t" l="l"/>
            <a:pathLst>
              <a:path h="869881" w="2383235">
                <a:moveTo>
                  <a:pt x="0" y="0"/>
                </a:moveTo>
                <a:lnTo>
                  <a:pt x="2383235" y="0"/>
                </a:lnTo>
                <a:lnTo>
                  <a:pt x="2383235" y="869880"/>
                </a:lnTo>
                <a:lnTo>
                  <a:pt x="0" y="869880"/>
                </a:lnTo>
                <a:lnTo>
                  <a:pt x="0" y="0"/>
                </a:lnTo>
                <a:close/>
              </a:path>
            </a:pathLst>
          </a:custGeom>
          <a:blipFill>
            <a:blip r:embed="rId5"/>
            <a:stretch>
              <a:fillRect l="0" t="0" r="0" b="0"/>
            </a:stretch>
          </a:blipFill>
        </p:spPr>
      </p:sp>
      <p:sp>
        <p:nvSpPr>
          <p:cNvPr name="AutoShape 11" id="11"/>
          <p:cNvSpPr/>
          <p:nvPr/>
        </p:nvSpPr>
        <p:spPr>
          <a:xfrm flipV="true">
            <a:off x="1768814" y="436049"/>
            <a:ext cx="0" cy="927513"/>
          </a:xfrm>
          <a:prstGeom prst="line">
            <a:avLst/>
          </a:prstGeom>
          <a:ln cap="flat" w="38100">
            <a:solidFill>
              <a:srgbClr val="272727"/>
            </a:solidFill>
            <a:prstDash val="solid"/>
            <a:headEnd type="none" len="sm" w="sm"/>
            <a:tailEnd type="none" len="sm" w="sm"/>
          </a:ln>
        </p:spPr>
      </p:sp>
      <p:grpSp>
        <p:nvGrpSpPr>
          <p:cNvPr name="Group 12" id="12"/>
          <p:cNvGrpSpPr/>
          <p:nvPr/>
        </p:nvGrpSpPr>
        <p:grpSpPr>
          <a:xfrm rot="0">
            <a:off x="810151" y="4265421"/>
            <a:ext cx="6330867" cy="4992879"/>
            <a:chOff x="0" y="0"/>
            <a:chExt cx="1009125" cy="795853"/>
          </a:xfrm>
        </p:grpSpPr>
        <p:sp>
          <p:nvSpPr>
            <p:cNvPr name="Freeform 13" id="13"/>
            <p:cNvSpPr/>
            <p:nvPr/>
          </p:nvSpPr>
          <p:spPr>
            <a:xfrm flipH="false" flipV="false" rot="0">
              <a:off x="0" y="0"/>
              <a:ext cx="1009125" cy="795853"/>
            </a:xfrm>
            <a:custGeom>
              <a:avLst/>
              <a:gdLst/>
              <a:ahLst/>
              <a:cxnLst/>
              <a:rect r="r" b="b" t="t" l="l"/>
              <a:pathLst>
                <a:path h="795853" w="1009125">
                  <a:moveTo>
                    <a:pt x="28126" y="0"/>
                  </a:moveTo>
                  <a:lnTo>
                    <a:pt x="980998" y="0"/>
                  </a:lnTo>
                  <a:cubicBezTo>
                    <a:pt x="996532" y="0"/>
                    <a:pt x="1009125" y="12593"/>
                    <a:pt x="1009125" y="28126"/>
                  </a:cubicBezTo>
                  <a:lnTo>
                    <a:pt x="1009125" y="767726"/>
                  </a:lnTo>
                  <a:cubicBezTo>
                    <a:pt x="1009125" y="775186"/>
                    <a:pt x="1006161" y="782340"/>
                    <a:pt x="1000886" y="787615"/>
                  </a:cubicBezTo>
                  <a:cubicBezTo>
                    <a:pt x="995612" y="792889"/>
                    <a:pt x="988458" y="795853"/>
                    <a:pt x="980998" y="795853"/>
                  </a:cubicBezTo>
                  <a:lnTo>
                    <a:pt x="28126" y="795853"/>
                  </a:lnTo>
                  <a:cubicBezTo>
                    <a:pt x="12593" y="795853"/>
                    <a:pt x="0" y="783260"/>
                    <a:pt x="0" y="767726"/>
                  </a:cubicBezTo>
                  <a:lnTo>
                    <a:pt x="0" y="28126"/>
                  </a:lnTo>
                  <a:cubicBezTo>
                    <a:pt x="0" y="20667"/>
                    <a:pt x="2963" y="13513"/>
                    <a:pt x="8238" y="8238"/>
                  </a:cubicBezTo>
                  <a:cubicBezTo>
                    <a:pt x="13513" y="2963"/>
                    <a:pt x="20667" y="0"/>
                    <a:pt x="28126" y="0"/>
                  </a:cubicBezTo>
                  <a:close/>
                </a:path>
              </a:pathLst>
            </a:custGeom>
            <a:solidFill>
              <a:srgbClr val="000000">
                <a:alpha val="0"/>
              </a:srgbClr>
            </a:solidFill>
            <a:ln w="12700">
              <a:solidFill>
                <a:srgbClr val="000000"/>
              </a:solidFill>
            </a:ln>
          </p:spPr>
        </p:sp>
      </p:grpSp>
      <p:grpSp>
        <p:nvGrpSpPr>
          <p:cNvPr name="Group 14" id="14"/>
          <p:cNvGrpSpPr/>
          <p:nvPr/>
        </p:nvGrpSpPr>
        <p:grpSpPr>
          <a:xfrm rot="0">
            <a:off x="16403245" y="-507343"/>
            <a:ext cx="2278906" cy="2278906"/>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C0000"/>
            </a:solidFill>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3012"/>
                </a:lnSpc>
              </a:pPr>
            </a:p>
          </p:txBody>
        </p:sp>
      </p:grpSp>
      <p:sp>
        <p:nvSpPr>
          <p:cNvPr name="TextBox 17" id="17"/>
          <p:cNvSpPr txBox="true"/>
          <p:nvPr/>
        </p:nvSpPr>
        <p:spPr>
          <a:xfrm rot="0">
            <a:off x="7933323" y="2054735"/>
            <a:ext cx="4715785" cy="3232150"/>
          </a:xfrm>
          <a:prstGeom prst="rect">
            <a:avLst/>
          </a:prstGeom>
        </p:spPr>
        <p:txBody>
          <a:bodyPr anchor="t" rtlCol="false" tIns="0" lIns="0" bIns="0" rIns="0">
            <a:spAutoFit/>
          </a:bodyPr>
          <a:lstStyle/>
          <a:p>
            <a:pPr algn="l" marL="474979" indent="-237490" lvl="1">
              <a:lnSpc>
                <a:spcPts val="3739"/>
              </a:lnSpc>
              <a:buFont typeface="Arial"/>
              <a:buChar char="•"/>
            </a:pPr>
            <a:r>
              <a:rPr lang="en-US" sz="2199">
                <a:solidFill>
                  <a:srgbClr val="272727"/>
                </a:solidFill>
                <a:latin typeface="Open Sans 2"/>
                <a:ea typeface="Open Sans 2"/>
                <a:cs typeface="Open Sans 2"/>
                <a:sym typeface="Open Sans 2"/>
              </a:rPr>
              <a:t>Lorem ipsum dolor sit amet, c</a:t>
            </a:r>
            <a:r>
              <a:rPr lang="en-US" sz="2199">
                <a:solidFill>
                  <a:srgbClr val="272727"/>
                </a:solidFill>
                <a:latin typeface="Open Sans 2"/>
                <a:ea typeface="Open Sans 2"/>
                <a:cs typeface="Open Sans 2"/>
                <a:sym typeface="Open Sans 2"/>
              </a:rPr>
              <a:t>onsectetur adipiscing elit.  </a:t>
            </a:r>
          </a:p>
          <a:p>
            <a:pPr algn="l" marL="474979" indent="-237490" lvl="1">
              <a:lnSpc>
                <a:spcPts val="3739"/>
              </a:lnSpc>
              <a:buFont typeface="Arial"/>
              <a:buChar char="•"/>
            </a:pPr>
            <a:r>
              <a:rPr lang="en-US" sz="2199">
                <a:solidFill>
                  <a:srgbClr val="272727"/>
                </a:solidFill>
                <a:latin typeface="Open Sans 2"/>
                <a:ea typeface="Open Sans 2"/>
                <a:cs typeface="Open Sans 2"/>
                <a:sym typeface="Open Sans 2"/>
              </a:rPr>
              <a:t>Lorem ipsum dolor sit amet, consectetur adipiscing elit. Quisque tincidunt sem quis nibh luctus, quis finibus felis convallis. </a:t>
            </a:r>
          </a:p>
        </p:txBody>
      </p:sp>
      <p:sp>
        <p:nvSpPr>
          <p:cNvPr name="TextBox 18" id="18"/>
          <p:cNvSpPr txBox="true"/>
          <p:nvPr/>
        </p:nvSpPr>
        <p:spPr>
          <a:xfrm rot="0">
            <a:off x="7933323" y="6671205"/>
            <a:ext cx="4715785" cy="3698875"/>
          </a:xfrm>
          <a:prstGeom prst="rect">
            <a:avLst/>
          </a:prstGeom>
        </p:spPr>
        <p:txBody>
          <a:bodyPr anchor="t" rtlCol="false" tIns="0" lIns="0" bIns="0" rIns="0">
            <a:spAutoFit/>
          </a:bodyPr>
          <a:lstStyle/>
          <a:p>
            <a:pPr algn="l" marL="474979" indent="-237490" lvl="1">
              <a:lnSpc>
                <a:spcPts val="3739"/>
              </a:lnSpc>
              <a:buFont typeface="Arial"/>
              <a:buChar char="•"/>
            </a:pPr>
            <a:r>
              <a:rPr lang="en-US" sz="2199">
                <a:solidFill>
                  <a:srgbClr val="272727"/>
                </a:solidFill>
                <a:latin typeface="Open Sans 2"/>
                <a:ea typeface="Open Sans 2"/>
                <a:cs typeface="Open Sans 2"/>
                <a:sym typeface="Open Sans 2"/>
              </a:rPr>
              <a:t>Lorem ipsum dolor sit amet, consectetur adipiscing elit. </a:t>
            </a:r>
          </a:p>
          <a:p>
            <a:pPr algn="l" marL="474979" indent="-237490" lvl="1">
              <a:lnSpc>
                <a:spcPts val="3739"/>
              </a:lnSpc>
              <a:buFont typeface="Arial"/>
              <a:buChar char="•"/>
            </a:pPr>
            <a:r>
              <a:rPr lang="en-US" sz="2199">
                <a:solidFill>
                  <a:srgbClr val="272727"/>
                </a:solidFill>
                <a:latin typeface="Open Sans 2"/>
                <a:ea typeface="Open Sans 2"/>
                <a:cs typeface="Open Sans 2"/>
                <a:sym typeface="Open Sans 2"/>
              </a:rPr>
              <a:t>Lorem ipsum dolor sit amet, consectetur adipiscing elit. Quisque tincidunt s</a:t>
            </a:r>
            <a:r>
              <a:rPr lang="en-US" sz="2199">
                <a:solidFill>
                  <a:srgbClr val="272727"/>
                </a:solidFill>
                <a:latin typeface="Open Sans 2"/>
                <a:ea typeface="Open Sans 2"/>
                <a:cs typeface="Open Sans 2"/>
                <a:sym typeface="Open Sans 2"/>
              </a:rPr>
              <a:t>em quis nibh luctus, quis finibus felis convallis. </a:t>
            </a:r>
          </a:p>
          <a:p>
            <a:pPr algn="l">
              <a:lnSpc>
                <a:spcPts val="3739"/>
              </a:lnSpc>
            </a:pPr>
          </a:p>
        </p:txBody>
      </p:sp>
      <p:sp>
        <p:nvSpPr>
          <p:cNvPr name="TextBox 19" id="19"/>
          <p:cNvSpPr txBox="true"/>
          <p:nvPr/>
        </p:nvSpPr>
        <p:spPr>
          <a:xfrm rot="0">
            <a:off x="12990932" y="2054735"/>
            <a:ext cx="4715785" cy="3232150"/>
          </a:xfrm>
          <a:prstGeom prst="rect">
            <a:avLst/>
          </a:prstGeom>
        </p:spPr>
        <p:txBody>
          <a:bodyPr anchor="t" rtlCol="false" tIns="0" lIns="0" bIns="0" rIns="0">
            <a:spAutoFit/>
          </a:bodyPr>
          <a:lstStyle/>
          <a:p>
            <a:pPr algn="l" marL="474979" indent="-237490" lvl="1">
              <a:lnSpc>
                <a:spcPts val="3739"/>
              </a:lnSpc>
              <a:buFont typeface="Arial"/>
              <a:buChar char="•"/>
            </a:pPr>
            <a:r>
              <a:rPr lang="en-US" sz="2199">
                <a:solidFill>
                  <a:srgbClr val="272727"/>
                </a:solidFill>
                <a:latin typeface="Open Sans 2"/>
                <a:ea typeface="Open Sans 2"/>
                <a:cs typeface="Open Sans 2"/>
                <a:sym typeface="Open Sans 2"/>
              </a:rPr>
              <a:t>Lorem ipsum dolor sit amet, consectetur adipiscing elit. </a:t>
            </a:r>
          </a:p>
          <a:p>
            <a:pPr algn="l" marL="474979" indent="-237490" lvl="1">
              <a:lnSpc>
                <a:spcPts val="3739"/>
              </a:lnSpc>
              <a:buFont typeface="Arial"/>
              <a:buChar char="•"/>
            </a:pPr>
            <a:r>
              <a:rPr lang="en-US" sz="2199">
                <a:solidFill>
                  <a:srgbClr val="272727"/>
                </a:solidFill>
                <a:latin typeface="Open Sans 2"/>
                <a:ea typeface="Open Sans 2"/>
                <a:cs typeface="Open Sans 2"/>
                <a:sym typeface="Open Sans 2"/>
              </a:rPr>
              <a:t>Lorem ipsum dolor sit amet, consectetur adipiscing elit. Quisque tincidunt sem</a:t>
            </a:r>
            <a:r>
              <a:rPr lang="en-US" sz="2199">
                <a:solidFill>
                  <a:srgbClr val="272727"/>
                </a:solidFill>
                <a:latin typeface="Open Sans 2"/>
                <a:ea typeface="Open Sans 2"/>
                <a:cs typeface="Open Sans 2"/>
                <a:sym typeface="Open Sans 2"/>
              </a:rPr>
              <a:t> quis nibh luctus, quis finibus felis convallis. </a:t>
            </a:r>
          </a:p>
        </p:txBody>
      </p:sp>
      <p:sp>
        <p:nvSpPr>
          <p:cNvPr name="TextBox 20" id="20"/>
          <p:cNvSpPr txBox="true"/>
          <p:nvPr/>
        </p:nvSpPr>
        <p:spPr>
          <a:xfrm rot="0">
            <a:off x="12990932" y="6671205"/>
            <a:ext cx="4715785" cy="1831975"/>
          </a:xfrm>
          <a:prstGeom prst="rect">
            <a:avLst/>
          </a:prstGeom>
        </p:spPr>
        <p:txBody>
          <a:bodyPr anchor="t" rtlCol="false" tIns="0" lIns="0" bIns="0" rIns="0">
            <a:spAutoFit/>
          </a:bodyPr>
          <a:lstStyle/>
          <a:p>
            <a:pPr algn="l" marL="474979" indent="-237490" lvl="1">
              <a:lnSpc>
                <a:spcPts val="3739"/>
              </a:lnSpc>
              <a:buFont typeface="Arial"/>
              <a:buChar char="•"/>
            </a:pPr>
            <a:r>
              <a:rPr lang="en-US" sz="2199">
                <a:solidFill>
                  <a:srgbClr val="272727"/>
                </a:solidFill>
                <a:latin typeface="Open Sans 2"/>
                <a:ea typeface="Open Sans 2"/>
                <a:cs typeface="Open Sans 2"/>
                <a:sym typeface="Open Sans 2"/>
              </a:rPr>
              <a:t>Lorem ipsum dolor sit amet, consectetur adipiscing elit. </a:t>
            </a:r>
          </a:p>
          <a:p>
            <a:pPr algn="l" marL="474979" indent="-237490" lvl="1">
              <a:lnSpc>
                <a:spcPts val="3739"/>
              </a:lnSpc>
              <a:buFont typeface="Arial"/>
              <a:buChar char="•"/>
            </a:pPr>
            <a:r>
              <a:rPr lang="en-US" sz="2199">
                <a:solidFill>
                  <a:srgbClr val="272727"/>
                </a:solidFill>
                <a:latin typeface="Open Sans 2"/>
                <a:ea typeface="Open Sans 2"/>
                <a:cs typeface="Open Sans 2"/>
                <a:sym typeface="Open Sans 2"/>
              </a:rPr>
              <a:t>Lorem ipsum dolor sit amet, consectetur adipiscing elit. </a:t>
            </a:r>
          </a:p>
        </p:txBody>
      </p:sp>
      <p:sp>
        <p:nvSpPr>
          <p:cNvPr name="TextBox 21" id="21"/>
          <p:cNvSpPr txBox="true"/>
          <p:nvPr/>
        </p:nvSpPr>
        <p:spPr>
          <a:xfrm rot="0">
            <a:off x="7933323" y="1646608"/>
            <a:ext cx="4715785" cy="481330"/>
          </a:xfrm>
          <a:prstGeom prst="rect">
            <a:avLst/>
          </a:prstGeom>
        </p:spPr>
        <p:txBody>
          <a:bodyPr anchor="t" rtlCol="false" tIns="0" lIns="0" bIns="0" rIns="0">
            <a:spAutoFit/>
          </a:bodyPr>
          <a:lstStyle/>
          <a:p>
            <a:pPr algn="l" marL="0" indent="0" lvl="0">
              <a:lnSpc>
                <a:spcPts val="3919"/>
              </a:lnSpc>
              <a:spcBef>
                <a:spcPct val="0"/>
              </a:spcBef>
            </a:pPr>
            <a:r>
              <a:rPr lang="en-US" b="true" sz="2799">
                <a:solidFill>
                  <a:srgbClr val="272727"/>
                </a:solidFill>
                <a:latin typeface="Open Sans 2 Bold"/>
                <a:ea typeface="Open Sans 2 Bold"/>
                <a:cs typeface="Open Sans 2 Bold"/>
                <a:sym typeface="Open Sans 2 Bold"/>
              </a:rPr>
              <a:t>Header 2</a:t>
            </a:r>
          </a:p>
        </p:txBody>
      </p:sp>
      <p:sp>
        <p:nvSpPr>
          <p:cNvPr name="TextBox 22" id="22"/>
          <p:cNvSpPr txBox="true"/>
          <p:nvPr/>
        </p:nvSpPr>
        <p:spPr>
          <a:xfrm rot="0">
            <a:off x="7933323" y="6263078"/>
            <a:ext cx="4715785" cy="481330"/>
          </a:xfrm>
          <a:prstGeom prst="rect">
            <a:avLst/>
          </a:prstGeom>
        </p:spPr>
        <p:txBody>
          <a:bodyPr anchor="t" rtlCol="false" tIns="0" lIns="0" bIns="0" rIns="0">
            <a:spAutoFit/>
          </a:bodyPr>
          <a:lstStyle/>
          <a:p>
            <a:pPr algn="l" marL="0" indent="0" lvl="0">
              <a:lnSpc>
                <a:spcPts val="3919"/>
              </a:lnSpc>
              <a:spcBef>
                <a:spcPct val="0"/>
              </a:spcBef>
            </a:pPr>
            <a:r>
              <a:rPr lang="en-US" b="true" sz="2799">
                <a:solidFill>
                  <a:srgbClr val="272727"/>
                </a:solidFill>
                <a:latin typeface="Open Sans 2 Bold"/>
                <a:ea typeface="Open Sans 2 Bold"/>
                <a:cs typeface="Open Sans 2 Bold"/>
                <a:sym typeface="Open Sans 2 Bold"/>
              </a:rPr>
              <a:t>Header 2</a:t>
            </a:r>
          </a:p>
        </p:txBody>
      </p:sp>
      <p:sp>
        <p:nvSpPr>
          <p:cNvPr name="TextBox 23" id="23"/>
          <p:cNvSpPr txBox="true"/>
          <p:nvPr/>
        </p:nvSpPr>
        <p:spPr>
          <a:xfrm rot="0">
            <a:off x="12990932" y="6263078"/>
            <a:ext cx="4715785" cy="481330"/>
          </a:xfrm>
          <a:prstGeom prst="rect">
            <a:avLst/>
          </a:prstGeom>
        </p:spPr>
        <p:txBody>
          <a:bodyPr anchor="t" rtlCol="false" tIns="0" lIns="0" bIns="0" rIns="0">
            <a:spAutoFit/>
          </a:bodyPr>
          <a:lstStyle/>
          <a:p>
            <a:pPr algn="l" marL="0" indent="0" lvl="0">
              <a:lnSpc>
                <a:spcPts val="3919"/>
              </a:lnSpc>
              <a:spcBef>
                <a:spcPct val="0"/>
              </a:spcBef>
            </a:pPr>
            <a:r>
              <a:rPr lang="en-US" b="true" sz="2799">
                <a:solidFill>
                  <a:srgbClr val="272727"/>
                </a:solidFill>
                <a:latin typeface="Open Sans 2 Bold"/>
                <a:ea typeface="Open Sans 2 Bold"/>
                <a:cs typeface="Open Sans 2 Bold"/>
                <a:sym typeface="Open Sans 2 Bold"/>
              </a:rPr>
              <a:t>Header 2</a:t>
            </a:r>
          </a:p>
        </p:txBody>
      </p:sp>
      <p:sp>
        <p:nvSpPr>
          <p:cNvPr name="TextBox 24" id="24"/>
          <p:cNvSpPr txBox="true"/>
          <p:nvPr/>
        </p:nvSpPr>
        <p:spPr>
          <a:xfrm rot="0">
            <a:off x="13528340" y="9523032"/>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052089"/>
                </a:solidFill>
                <a:latin typeface="Open Sans 2 Bold Italics"/>
                <a:ea typeface="Open Sans 2 Bold Italics"/>
                <a:cs typeface="Open Sans 2 Bold Italics"/>
                <a:sym typeface="Open Sans 2 Bold Italics"/>
              </a:rPr>
              <a:t>www.icocics.poltekssn.ac.id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50000"/>
            </a:blip>
            <a:stretch>
              <a:fillRect l="-2767" t="0" r="-2767" b="0"/>
            </a:stretch>
          </a:blipFill>
        </p:spPr>
      </p:sp>
      <p:pic>
        <p:nvPicPr>
          <p:cNvPr name="Picture 3" id="3"/>
          <p:cNvPicPr>
            <a:picLocks noChangeAspect="true"/>
          </p:cNvPicPr>
          <p:nvPr/>
        </p:nvPicPr>
        <p:blipFill>
          <a:blip r:embed="rId3"/>
          <a:stretch>
            <a:fillRect/>
          </a:stretch>
        </p:blipFill>
        <p:spPr>
          <a:xfrm rot="0">
            <a:off x="8321040" y="205740"/>
            <a:ext cx="9761220" cy="9875520"/>
          </a:xfrm>
          <a:prstGeom prst="rect">
            <a:avLst/>
          </a:prstGeom>
        </p:spPr>
      </p:pic>
      <p:grpSp>
        <p:nvGrpSpPr>
          <p:cNvPr name="Group 4" id="4"/>
          <p:cNvGrpSpPr/>
          <p:nvPr/>
        </p:nvGrpSpPr>
        <p:grpSpPr>
          <a:xfrm rot="0">
            <a:off x="-474929" y="7390873"/>
            <a:ext cx="3734855" cy="3734855"/>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D5FF"/>
            </a:solidFill>
          </p:spPr>
        </p:sp>
        <p:sp>
          <p:nvSpPr>
            <p:cNvPr name="TextBox 6" id="6"/>
            <p:cNvSpPr txBox="true"/>
            <p:nvPr/>
          </p:nvSpPr>
          <p:spPr>
            <a:xfrm>
              <a:off x="76200" y="28575"/>
              <a:ext cx="660400" cy="708025"/>
            </a:xfrm>
            <a:prstGeom prst="rect">
              <a:avLst/>
            </a:prstGeom>
          </p:spPr>
          <p:txBody>
            <a:bodyPr anchor="ctr" rtlCol="false" tIns="50800" lIns="50800" bIns="50800" rIns="50800"/>
            <a:lstStyle/>
            <a:p>
              <a:pPr algn="ctr">
                <a:lnSpc>
                  <a:spcPts val="3310"/>
                </a:lnSpc>
              </a:pPr>
            </a:p>
          </p:txBody>
        </p:sp>
      </p:grpSp>
      <p:sp>
        <p:nvSpPr>
          <p:cNvPr name="Freeform 7" id="7"/>
          <p:cNvSpPr/>
          <p:nvPr/>
        </p:nvSpPr>
        <p:spPr>
          <a:xfrm flipH="false" flipV="false" rot="0">
            <a:off x="649352" y="7251545"/>
            <a:ext cx="6769919" cy="2214328"/>
          </a:xfrm>
          <a:custGeom>
            <a:avLst/>
            <a:gdLst/>
            <a:ahLst/>
            <a:cxnLst/>
            <a:rect r="r" b="b" t="t" l="l"/>
            <a:pathLst>
              <a:path h="2214328" w="6769919">
                <a:moveTo>
                  <a:pt x="0" y="0"/>
                </a:moveTo>
                <a:lnTo>
                  <a:pt x="6769919" y="0"/>
                </a:lnTo>
                <a:lnTo>
                  <a:pt x="6769919" y="2214328"/>
                </a:lnTo>
                <a:lnTo>
                  <a:pt x="0" y="22143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431130" y="493681"/>
            <a:ext cx="1195140" cy="869881"/>
          </a:xfrm>
          <a:custGeom>
            <a:avLst/>
            <a:gdLst/>
            <a:ahLst/>
            <a:cxnLst/>
            <a:rect r="r" b="b" t="t" l="l"/>
            <a:pathLst>
              <a:path h="869881" w="1195140">
                <a:moveTo>
                  <a:pt x="0" y="0"/>
                </a:moveTo>
                <a:lnTo>
                  <a:pt x="1195140" y="0"/>
                </a:lnTo>
                <a:lnTo>
                  <a:pt x="1195140" y="869880"/>
                </a:lnTo>
                <a:lnTo>
                  <a:pt x="0" y="869880"/>
                </a:lnTo>
                <a:lnTo>
                  <a:pt x="0" y="0"/>
                </a:lnTo>
                <a:close/>
              </a:path>
            </a:pathLst>
          </a:custGeom>
          <a:blipFill>
            <a:blip r:embed="rId6"/>
            <a:stretch>
              <a:fillRect l="0" t="0" r="0" b="0"/>
            </a:stretch>
          </a:blipFill>
        </p:spPr>
      </p:sp>
      <p:sp>
        <p:nvSpPr>
          <p:cNvPr name="Freeform 9" id="9"/>
          <p:cNvSpPr/>
          <p:nvPr/>
        </p:nvSpPr>
        <p:spPr>
          <a:xfrm flipH="false" flipV="false" rot="0">
            <a:off x="1911357" y="493681"/>
            <a:ext cx="2383235" cy="869881"/>
          </a:xfrm>
          <a:custGeom>
            <a:avLst/>
            <a:gdLst/>
            <a:ahLst/>
            <a:cxnLst/>
            <a:rect r="r" b="b" t="t" l="l"/>
            <a:pathLst>
              <a:path h="869881" w="2383235">
                <a:moveTo>
                  <a:pt x="0" y="0"/>
                </a:moveTo>
                <a:lnTo>
                  <a:pt x="2383235" y="0"/>
                </a:lnTo>
                <a:lnTo>
                  <a:pt x="2383235" y="869880"/>
                </a:lnTo>
                <a:lnTo>
                  <a:pt x="0" y="869880"/>
                </a:lnTo>
                <a:lnTo>
                  <a:pt x="0" y="0"/>
                </a:lnTo>
                <a:close/>
              </a:path>
            </a:pathLst>
          </a:custGeom>
          <a:blipFill>
            <a:blip r:embed="rId7"/>
            <a:stretch>
              <a:fillRect l="0" t="0" r="0" b="0"/>
            </a:stretch>
          </a:blipFill>
        </p:spPr>
      </p:sp>
      <p:sp>
        <p:nvSpPr>
          <p:cNvPr name="AutoShape 10" id="10"/>
          <p:cNvSpPr/>
          <p:nvPr/>
        </p:nvSpPr>
        <p:spPr>
          <a:xfrm flipV="true">
            <a:off x="1768814" y="436049"/>
            <a:ext cx="0" cy="927513"/>
          </a:xfrm>
          <a:prstGeom prst="line">
            <a:avLst/>
          </a:prstGeom>
          <a:ln cap="flat" w="38100">
            <a:solidFill>
              <a:srgbClr val="272727"/>
            </a:solidFill>
            <a:prstDash val="solid"/>
            <a:headEnd type="none" len="sm" w="sm"/>
            <a:tailEnd type="none" len="sm" w="sm"/>
          </a:ln>
        </p:spPr>
      </p:sp>
      <p:sp>
        <p:nvSpPr>
          <p:cNvPr name="TextBox 11" id="11"/>
          <p:cNvSpPr txBox="true"/>
          <p:nvPr/>
        </p:nvSpPr>
        <p:spPr>
          <a:xfrm rot="0">
            <a:off x="1209423" y="1792748"/>
            <a:ext cx="6832242" cy="1226820"/>
          </a:xfrm>
          <a:prstGeom prst="rect">
            <a:avLst/>
          </a:prstGeom>
        </p:spPr>
        <p:txBody>
          <a:bodyPr anchor="t" rtlCol="false" tIns="0" lIns="0" bIns="0" rIns="0">
            <a:spAutoFit/>
          </a:bodyPr>
          <a:lstStyle/>
          <a:p>
            <a:pPr algn="l" marL="0" indent="0" lvl="0">
              <a:lnSpc>
                <a:spcPts val="10080"/>
              </a:lnSpc>
              <a:spcBef>
                <a:spcPct val="0"/>
              </a:spcBef>
            </a:pPr>
            <a:r>
              <a:rPr lang="en-US" sz="7200">
                <a:solidFill>
                  <a:srgbClr val="272727"/>
                </a:solidFill>
                <a:latin typeface="League Spartan"/>
                <a:ea typeface="League Spartan"/>
                <a:cs typeface="League Spartan"/>
                <a:sym typeface="League Spartan"/>
              </a:rPr>
              <a:t>Header 1</a:t>
            </a:r>
          </a:p>
        </p:txBody>
      </p:sp>
      <p:sp>
        <p:nvSpPr>
          <p:cNvPr name="TextBox 12" id="12"/>
          <p:cNvSpPr txBox="true"/>
          <p:nvPr/>
        </p:nvSpPr>
        <p:spPr>
          <a:xfrm rot="0">
            <a:off x="1209423" y="3467094"/>
            <a:ext cx="6832242" cy="3232150"/>
          </a:xfrm>
          <a:prstGeom prst="rect">
            <a:avLst/>
          </a:prstGeom>
        </p:spPr>
        <p:txBody>
          <a:bodyPr anchor="t" rtlCol="false" tIns="0" lIns="0" bIns="0" rIns="0">
            <a:spAutoFit/>
          </a:bodyPr>
          <a:lstStyle/>
          <a:p>
            <a:pPr algn="l" marL="0" indent="0" lvl="0">
              <a:lnSpc>
                <a:spcPts val="3739"/>
              </a:lnSpc>
            </a:pPr>
            <a:r>
              <a:rPr lang="en-US" sz="2199">
                <a:solidFill>
                  <a:srgbClr val="272727"/>
                </a:solidFill>
                <a:latin typeface="Open Sans 2"/>
                <a:ea typeface="Open Sans 2"/>
                <a:cs typeface="Open Sans 2"/>
                <a:sym typeface="Open Sans 2"/>
              </a:rPr>
              <a:t>Lorem ipsum dolor sit amet, consectetur adipiscing elit. Quisque tincidunt sem quis nibh luctus, quis finibus felis convallis. Praesent ut mi nunc. Nam aliquet, arcu in lobortis maximus, urna erat faucibus erat, sed tempus nulla purus ut odio. Cras pharetra lorem accumsan interdum sagittis. Integer vel hendrerit dui. </a:t>
            </a:r>
          </a:p>
        </p:txBody>
      </p:sp>
      <p:sp>
        <p:nvSpPr>
          <p:cNvPr name="TextBox 13" id="13"/>
          <p:cNvSpPr txBox="true"/>
          <p:nvPr/>
        </p:nvSpPr>
        <p:spPr>
          <a:xfrm rot="0">
            <a:off x="13528340" y="9523032"/>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052089"/>
                </a:solidFill>
                <a:latin typeface="Open Sans 2 Bold Italics"/>
                <a:ea typeface="Open Sans 2 Bold Italics"/>
                <a:cs typeface="Open Sans 2 Bold Italics"/>
                <a:sym typeface="Open Sans 2 Bold Italics"/>
              </a:rPr>
              <a:t>www.icocics.poltekssn.ac.id</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50000"/>
            </a:blip>
            <a:stretch>
              <a:fillRect l="-2767" t="0" r="-2767" b="0"/>
            </a:stretch>
          </a:blipFill>
        </p:spPr>
      </p:sp>
      <p:grpSp>
        <p:nvGrpSpPr>
          <p:cNvPr name="Group 3" id="3"/>
          <p:cNvGrpSpPr/>
          <p:nvPr/>
        </p:nvGrpSpPr>
        <p:grpSpPr>
          <a:xfrm rot="0">
            <a:off x="1028700" y="2159378"/>
            <a:ext cx="7904457" cy="6569565"/>
            <a:chOff x="0" y="0"/>
            <a:chExt cx="10539276" cy="8759420"/>
          </a:xfrm>
        </p:grpSpPr>
        <p:pic>
          <p:nvPicPr>
            <p:cNvPr name="Picture 4" id="4"/>
            <p:cNvPicPr>
              <a:picLocks noChangeAspect="true"/>
            </p:cNvPicPr>
            <p:nvPr/>
          </p:nvPicPr>
          <p:blipFill>
            <a:blip r:embed="rId3"/>
            <a:srcRect l="34747" t="0" r="34747" b="0"/>
            <a:stretch>
              <a:fillRect/>
            </a:stretch>
          </p:blipFill>
          <p:spPr>
            <a:xfrm flipH="false" flipV="false">
              <a:off x="0" y="0"/>
              <a:ext cx="6856851" cy="8759420"/>
            </a:xfrm>
            <a:prstGeom prst="rect">
              <a:avLst/>
            </a:prstGeom>
          </p:spPr>
        </p:pic>
        <p:pic>
          <p:nvPicPr>
            <p:cNvPr name="Picture 5" id="5"/>
            <p:cNvPicPr>
              <a:picLocks noChangeAspect="true"/>
            </p:cNvPicPr>
            <p:nvPr/>
          </p:nvPicPr>
          <p:blipFill>
            <a:blip r:embed="rId3"/>
            <a:srcRect l="38218" t="0" r="38218" b="0"/>
            <a:stretch>
              <a:fillRect/>
            </a:stretch>
          </p:blipFill>
          <p:spPr>
            <a:xfrm flipH="false" flipV="false">
              <a:off x="7110851" y="0"/>
              <a:ext cx="3428425" cy="5670280"/>
            </a:xfrm>
            <a:prstGeom prst="rect">
              <a:avLst/>
            </a:prstGeom>
          </p:spPr>
        </p:pic>
        <p:pic>
          <p:nvPicPr>
            <p:cNvPr name="Picture 6" id="6"/>
            <p:cNvPicPr>
              <a:picLocks noChangeAspect="true"/>
            </p:cNvPicPr>
            <p:nvPr/>
          </p:nvPicPr>
          <p:blipFill>
            <a:blip r:embed="rId3"/>
            <a:srcRect l="26437" t="0" r="26437" b="0"/>
            <a:stretch>
              <a:fillRect/>
            </a:stretch>
          </p:blipFill>
          <p:spPr>
            <a:xfrm flipH="false" flipV="false">
              <a:off x="7110851" y="5924280"/>
              <a:ext cx="3428425" cy="2835140"/>
            </a:xfrm>
            <a:prstGeom prst="rect">
              <a:avLst/>
            </a:prstGeom>
          </p:spPr>
        </p:pic>
      </p:grpSp>
      <p:sp>
        <p:nvSpPr>
          <p:cNvPr name="Freeform 7" id="7"/>
          <p:cNvSpPr/>
          <p:nvPr/>
        </p:nvSpPr>
        <p:spPr>
          <a:xfrm flipH="false" flipV="false" rot="-5400000">
            <a:off x="250790" y="7544629"/>
            <a:ext cx="2419351" cy="2419351"/>
          </a:xfrm>
          <a:custGeom>
            <a:avLst/>
            <a:gdLst/>
            <a:ahLst/>
            <a:cxnLst/>
            <a:rect r="r" b="b" t="t" l="l"/>
            <a:pathLst>
              <a:path h="2419351" w="2419351">
                <a:moveTo>
                  <a:pt x="0" y="0"/>
                </a:moveTo>
                <a:lnTo>
                  <a:pt x="2419351" y="0"/>
                </a:lnTo>
                <a:lnTo>
                  <a:pt x="2419351" y="2419351"/>
                </a:lnTo>
                <a:lnTo>
                  <a:pt x="0" y="24193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true" flipV="false" rot="0">
            <a:off x="15678223" y="242781"/>
            <a:ext cx="2419351" cy="2419351"/>
          </a:xfrm>
          <a:custGeom>
            <a:avLst/>
            <a:gdLst/>
            <a:ahLst/>
            <a:cxnLst/>
            <a:rect r="r" b="b" t="t" l="l"/>
            <a:pathLst>
              <a:path h="2419351" w="2419351">
                <a:moveTo>
                  <a:pt x="2419351" y="0"/>
                </a:moveTo>
                <a:lnTo>
                  <a:pt x="0" y="0"/>
                </a:lnTo>
                <a:lnTo>
                  <a:pt x="0" y="2419351"/>
                </a:lnTo>
                <a:lnTo>
                  <a:pt x="2419351" y="2419351"/>
                </a:lnTo>
                <a:lnTo>
                  <a:pt x="241935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431130" y="493681"/>
            <a:ext cx="1195140" cy="869881"/>
          </a:xfrm>
          <a:custGeom>
            <a:avLst/>
            <a:gdLst/>
            <a:ahLst/>
            <a:cxnLst/>
            <a:rect r="r" b="b" t="t" l="l"/>
            <a:pathLst>
              <a:path h="869881" w="1195140">
                <a:moveTo>
                  <a:pt x="0" y="0"/>
                </a:moveTo>
                <a:lnTo>
                  <a:pt x="1195140" y="0"/>
                </a:lnTo>
                <a:lnTo>
                  <a:pt x="1195140" y="869880"/>
                </a:lnTo>
                <a:lnTo>
                  <a:pt x="0" y="869880"/>
                </a:lnTo>
                <a:lnTo>
                  <a:pt x="0" y="0"/>
                </a:lnTo>
                <a:close/>
              </a:path>
            </a:pathLst>
          </a:custGeom>
          <a:blipFill>
            <a:blip r:embed="rId6"/>
            <a:stretch>
              <a:fillRect l="0" t="0" r="0" b="0"/>
            </a:stretch>
          </a:blipFill>
        </p:spPr>
      </p:sp>
      <p:sp>
        <p:nvSpPr>
          <p:cNvPr name="Freeform 10" id="10"/>
          <p:cNvSpPr/>
          <p:nvPr/>
        </p:nvSpPr>
        <p:spPr>
          <a:xfrm flipH="false" flipV="false" rot="0">
            <a:off x="1911357" y="493681"/>
            <a:ext cx="2383235" cy="869881"/>
          </a:xfrm>
          <a:custGeom>
            <a:avLst/>
            <a:gdLst/>
            <a:ahLst/>
            <a:cxnLst/>
            <a:rect r="r" b="b" t="t" l="l"/>
            <a:pathLst>
              <a:path h="869881" w="2383235">
                <a:moveTo>
                  <a:pt x="0" y="0"/>
                </a:moveTo>
                <a:lnTo>
                  <a:pt x="2383235" y="0"/>
                </a:lnTo>
                <a:lnTo>
                  <a:pt x="2383235" y="869880"/>
                </a:lnTo>
                <a:lnTo>
                  <a:pt x="0" y="869880"/>
                </a:lnTo>
                <a:lnTo>
                  <a:pt x="0" y="0"/>
                </a:lnTo>
                <a:close/>
              </a:path>
            </a:pathLst>
          </a:custGeom>
          <a:blipFill>
            <a:blip r:embed="rId7"/>
            <a:stretch>
              <a:fillRect l="0" t="0" r="0" b="0"/>
            </a:stretch>
          </a:blipFill>
        </p:spPr>
      </p:sp>
      <p:sp>
        <p:nvSpPr>
          <p:cNvPr name="AutoShape 11" id="11"/>
          <p:cNvSpPr/>
          <p:nvPr/>
        </p:nvSpPr>
        <p:spPr>
          <a:xfrm flipV="true">
            <a:off x="1768814" y="436049"/>
            <a:ext cx="0" cy="927513"/>
          </a:xfrm>
          <a:prstGeom prst="line">
            <a:avLst/>
          </a:prstGeom>
          <a:ln cap="flat" w="38100">
            <a:solidFill>
              <a:srgbClr val="272727"/>
            </a:solidFill>
            <a:prstDash val="solid"/>
            <a:headEnd type="none" len="sm" w="sm"/>
            <a:tailEnd type="none" len="sm" w="sm"/>
          </a:ln>
        </p:spPr>
      </p:sp>
      <p:sp>
        <p:nvSpPr>
          <p:cNvPr name="TextBox 12" id="12"/>
          <p:cNvSpPr txBox="true"/>
          <p:nvPr/>
        </p:nvSpPr>
        <p:spPr>
          <a:xfrm rot="0">
            <a:off x="14366614" y="9532180"/>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052089"/>
                </a:solidFill>
                <a:latin typeface="Open Sans 2 Bold Italics"/>
                <a:ea typeface="Open Sans 2 Bold Italics"/>
                <a:cs typeface="Open Sans 2 Bold Italics"/>
                <a:sym typeface="Open Sans 2 Bold Italics"/>
              </a:rPr>
              <a:t>www.icocics.poltekssn.ac.id</a:t>
            </a:r>
          </a:p>
        </p:txBody>
      </p:sp>
      <p:sp>
        <p:nvSpPr>
          <p:cNvPr name="TextBox 13" id="13"/>
          <p:cNvSpPr txBox="true"/>
          <p:nvPr/>
        </p:nvSpPr>
        <p:spPr>
          <a:xfrm rot="0">
            <a:off x="9144000" y="2026028"/>
            <a:ext cx="6832242" cy="1226820"/>
          </a:xfrm>
          <a:prstGeom prst="rect">
            <a:avLst/>
          </a:prstGeom>
        </p:spPr>
        <p:txBody>
          <a:bodyPr anchor="t" rtlCol="false" tIns="0" lIns="0" bIns="0" rIns="0">
            <a:spAutoFit/>
          </a:bodyPr>
          <a:lstStyle/>
          <a:p>
            <a:pPr algn="l" marL="0" indent="0" lvl="0">
              <a:lnSpc>
                <a:spcPts val="10080"/>
              </a:lnSpc>
              <a:spcBef>
                <a:spcPct val="0"/>
              </a:spcBef>
            </a:pPr>
            <a:r>
              <a:rPr lang="en-US" sz="7200">
                <a:solidFill>
                  <a:srgbClr val="272727"/>
                </a:solidFill>
                <a:latin typeface="League Spartan"/>
                <a:ea typeface="League Spartan"/>
                <a:cs typeface="League Spartan"/>
                <a:sym typeface="League Spartan"/>
              </a:rPr>
              <a:t>Header 1</a:t>
            </a:r>
          </a:p>
        </p:txBody>
      </p:sp>
      <p:sp>
        <p:nvSpPr>
          <p:cNvPr name="TextBox 14" id="14"/>
          <p:cNvSpPr txBox="true"/>
          <p:nvPr/>
        </p:nvSpPr>
        <p:spPr>
          <a:xfrm rot="0">
            <a:off x="9144000" y="3896015"/>
            <a:ext cx="6832242" cy="4632325"/>
          </a:xfrm>
          <a:prstGeom prst="rect">
            <a:avLst/>
          </a:prstGeom>
        </p:spPr>
        <p:txBody>
          <a:bodyPr anchor="t" rtlCol="false" tIns="0" lIns="0" bIns="0" rIns="0">
            <a:spAutoFit/>
          </a:bodyPr>
          <a:lstStyle/>
          <a:p>
            <a:pPr algn="l" marL="0" indent="0" lvl="0">
              <a:lnSpc>
                <a:spcPts val="3739"/>
              </a:lnSpc>
            </a:pPr>
            <a:r>
              <a:rPr lang="en-US" sz="2199">
                <a:solidFill>
                  <a:srgbClr val="272727"/>
                </a:solidFill>
                <a:latin typeface="Open Sans 2"/>
                <a:ea typeface="Open Sans 2"/>
                <a:cs typeface="Open Sans 2"/>
                <a:sym typeface="Open Sans 2"/>
              </a:rPr>
              <a:t>Lorem ipsum dolor sit amet, consectetur adipiscing elit. Quisque tincidunt sem quis nibh luctus, quis finibus felis convallis. Praesent ut mi nunc. Nam aliquet, arcu in lobortis maximus, urna erat faucibus erat, sed tempus nulla purus ut odio. Cras pharetra lorem accumsan interdum sagittis. Integer vel hendrerit dui. Sed scelerisque, lacus ac fringilla dignissim, urna ipsum tempor risus, nec iaculis mi elit quis metus. Etiam posuere metus non ornare dictum.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37" t="0" r="-637" b="0"/>
            </a:stretch>
          </a:blipFill>
        </p:spPr>
      </p:sp>
      <p:sp>
        <p:nvSpPr>
          <p:cNvPr name="TextBox 3" id="3"/>
          <p:cNvSpPr txBox="true"/>
          <p:nvPr/>
        </p:nvSpPr>
        <p:spPr>
          <a:xfrm rot="0">
            <a:off x="2721973" y="4010123"/>
            <a:ext cx="12378687" cy="2047679"/>
          </a:xfrm>
          <a:prstGeom prst="rect">
            <a:avLst/>
          </a:prstGeom>
        </p:spPr>
        <p:txBody>
          <a:bodyPr anchor="t" rtlCol="false" tIns="0" lIns="0" bIns="0" rIns="0">
            <a:spAutoFit/>
          </a:bodyPr>
          <a:lstStyle/>
          <a:p>
            <a:pPr algn="ctr" marL="0" indent="0" lvl="0">
              <a:lnSpc>
                <a:spcPts val="16810"/>
              </a:lnSpc>
            </a:pPr>
            <a:r>
              <a:rPr lang="en-US" sz="12007">
                <a:solidFill>
                  <a:srgbClr val="FFDE59"/>
                </a:solidFill>
                <a:latin typeface="League Spartan"/>
                <a:ea typeface="League Spartan"/>
                <a:cs typeface="League Spartan"/>
                <a:sym typeface="League Spartan"/>
              </a:rPr>
              <a:t>Thank You</a:t>
            </a:r>
          </a:p>
        </p:txBody>
      </p:sp>
      <p:sp>
        <p:nvSpPr>
          <p:cNvPr name="Freeform 4" id="4"/>
          <p:cNvSpPr/>
          <p:nvPr/>
        </p:nvSpPr>
        <p:spPr>
          <a:xfrm flipH="true" flipV="true" rot="0">
            <a:off x="12755300" y="567698"/>
            <a:ext cx="5062925" cy="6212178"/>
          </a:xfrm>
          <a:custGeom>
            <a:avLst/>
            <a:gdLst/>
            <a:ahLst/>
            <a:cxnLst/>
            <a:rect r="r" b="b" t="t" l="l"/>
            <a:pathLst>
              <a:path h="6212178" w="5062925">
                <a:moveTo>
                  <a:pt x="5062925" y="6212178"/>
                </a:moveTo>
                <a:lnTo>
                  <a:pt x="0" y="6212178"/>
                </a:lnTo>
                <a:lnTo>
                  <a:pt x="0" y="0"/>
                </a:lnTo>
                <a:lnTo>
                  <a:pt x="5062925" y="0"/>
                </a:lnTo>
                <a:lnTo>
                  <a:pt x="5062925" y="6212178"/>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0" y="8657159"/>
            <a:ext cx="4953776" cy="1620297"/>
          </a:xfrm>
          <a:custGeom>
            <a:avLst/>
            <a:gdLst/>
            <a:ahLst/>
            <a:cxnLst/>
            <a:rect r="r" b="b" t="t" l="l"/>
            <a:pathLst>
              <a:path h="1620297" w="4953776">
                <a:moveTo>
                  <a:pt x="0" y="0"/>
                </a:moveTo>
                <a:lnTo>
                  <a:pt x="4953776" y="0"/>
                </a:lnTo>
                <a:lnTo>
                  <a:pt x="4953776" y="1620297"/>
                </a:lnTo>
                <a:lnTo>
                  <a:pt x="0" y="1620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6167659" y="6178471"/>
            <a:ext cx="5952681" cy="529811"/>
          </a:xfrm>
          <a:prstGeom prst="rect">
            <a:avLst/>
          </a:prstGeom>
        </p:spPr>
        <p:txBody>
          <a:bodyPr anchor="t" rtlCol="false" tIns="0" lIns="0" bIns="0" rIns="0">
            <a:spAutoFit/>
          </a:bodyPr>
          <a:lstStyle/>
          <a:p>
            <a:pPr algn="ctr" marL="0" indent="0" lvl="0">
              <a:lnSpc>
                <a:spcPts val="4397"/>
              </a:lnSpc>
              <a:spcBef>
                <a:spcPct val="0"/>
              </a:spcBef>
            </a:pPr>
            <a:r>
              <a:rPr lang="en-US" sz="3141">
                <a:solidFill>
                  <a:srgbClr val="FFFFFF"/>
                </a:solidFill>
                <a:latin typeface="Open Sans 2"/>
                <a:ea typeface="Open Sans 2"/>
                <a:cs typeface="Open Sans 2"/>
                <a:sym typeface="Open Sans 2"/>
              </a:rPr>
              <a:t>Person 1</a:t>
            </a:r>
          </a:p>
        </p:txBody>
      </p:sp>
      <p:sp>
        <p:nvSpPr>
          <p:cNvPr name="TextBox 7" id="7"/>
          <p:cNvSpPr txBox="true"/>
          <p:nvPr/>
        </p:nvSpPr>
        <p:spPr>
          <a:xfrm rot="0">
            <a:off x="5663892" y="6828952"/>
            <a:ext cx="7390298" cy="529811"/>
          </a:xfrm>
          <a:prstGeom prst="rect">
            <a:avLst/>
          </a:prstGeom>
        </p:spPr>
        <p:txBody>
          <a:bodyPr anchor="t" rtlCol="false" tIns="0" lIns="0" bIns="0" rIns="0">
            <a:spAutoFit/>
          </a:bodyPr>
          <a:lstStyle/>
          <a:p>
            <a:pPr algn="ctr" marL="0" indent="0" lvl="0">
              <a:lnSpc>
                <a:spcPts val="4397"/>
              </a:lnSpc>
              <a:spcBef>
                <a:spcPct val="0"/>
              </a:spcBef>
            </a:pPr>
            <a:r>
              <a:rPr lang="en-US" sz="3141" spc="628">
                <a:solidFill>
                  <a:srgbClr val="FFFFFF"/>
                </a:solidFill>
                <a:latin typeface="Open Sans 2"/>
                <a:ea typeface="Open Sans 2"/>
                <a:cs typeface="Open Sans 2"/>
                <a:sym typeface="Open Sans 2"/>
              </a:rPr>
              <a:t>30 October, 2025</a:t>
            </a:r>
          </a:p>
        </p:txBody>
      </p:sp>
      <p:sp>
        <p:nvSpPr>
          <p:cNvPr name="TextBox 8" id="8"/>
          <p:cNvSpPr txBox="true"/>
          <p:nvPr/>
        </p:nvSpPr>
        <p:spPr>
          <a:xfrm rot="0">
            <a:off x="13528340" y="8826500"/>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FFFFFF"/>
                </a:solidFill>
                <a:latin typeface="Open Sans 2 Bold Italics"/>
                <a:ea typeface="Open Sans 2 Bold Italics"/>
                <a:cs typeface="Open Sans 2 Bold Italics"/>
                <a:sym typeface="Open Sans 2 Bold Italics"/>
              </a:rPr>
              <a:t>www.icocics.poltekssn.ac.id</a:t>
            </a:r>
          </a:p>
        </p:txBody>
      </p:sp>
      <p:grpSp>
        <p:nvGrpSpPr>
          <p:cNvPr name="Group 9" id="9"/>
          <p:cNvGrpSpPr/>
          <p:nvPr/>
        </p:nvGrpSpPr>
        <p:grpSpPr>
          <a:xfrm rot="0">
            <a:off x="4953776" y="307298"/>
            <a:ext cx="1023322" cy="1023322"/>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0" y="306209"/>
            <a:ext cx="5465437" cy="1023322"/>
            <a:chOff x="0" y="0"/>
            <a:chExt cx="1439457" cy="269517"/>
          </a:xfrm>
        </p:grpSpPr>
        <p:sp>
          <p:nvSpPr>
            <p:cNvPr name="Freeform 13" id="13"/>
            <p:cNvSpPr/>
            <p:nvPr/>
          </p:nvSpPr>
          <p:spPr>
            <a:xfrm flipH="false" flipV="false" rot="0">
              <a:off x="0" y="0"/>
              <a:ext cx="1439457" cy="269517"/>
            </a:xfrm>
            <a:custGeom>
              <a:avLst/>
              <a:gdLst/>
              <a:ahLst/>
              <a:cxnLst/>
              <a:rect r="r" b="b" t="t" l="l"/>
              <a:pathLst>
                <a:path h="269517" w="1439457">
                  <a:moveTo>
                    <a:pt x="0" y="0"/>
                  </a:moveTo>
                  <a:lnTo>
                    <a:pt x="1439457" y="0"/>
                  </a:lnTo>
                  <a:lnTo>
                    <a:pt x="1439457" y="269517"/>
                  </a:lnTo>
                  <a:lnTo>
                    <a:pt x="0" y="269517"/>
                  </a:lnTo>
                  <a:close/>
                </a:path>
              </a:pathLst>
            </a:custGeom>
            <a:solidFill>
              <a:srgbClr val="FFFFFF"/>
            </a:solidFill>
          </p:spPr>
        </p:sp>
        <p:sp>
          <p:nvSpPr>
            <p:cNvPr name="TextBox 14" id="14"/>
            <p:cNvSpPr txBox="true"/>
            <p:nvPr/>
          </p:nvSpPr>
          <p:spPr>
            <a:xfrm>
              <a:off x="0" y="-38100"/>
              <a:ext cx="1439457" cy="307617"/>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305439" y="390292"/>
            <a:ext cx="2342897" cy="855157"/>
          </a:xfrm>
          <a:custGeom>
            <a:avLst/>
            <a:gdLst/>
            <a:ahLst/>
            <a:cxnLst/>
            <a:rect r="r" b="b" t="t" l="l"/>
            <a:pathLst>
              <a:path h="855157" w="2342897">
                <a:moveTo>
                  <a:pt x="0" y="0"/>
                </a:moveTo>
                <a:lnTo>
                  <a:pt x="2342897" y="0"/>
                </a:lnTo>
                <a:lnTo>
                  <a:pt x="2342897" y="855157"/>
                </a:lnTo>
                <a:lnTo>
                  <a:pt x="0" y="855157"/>
                </a:lnTo>
                <a:lnTo>
                  <a:pt x="0" y="0"/>
                </a:lnTo>
                <a:close/>
              </a:path>
            </a:pathLst>
          </a:custGeom>
          <a:blipFill>
            <a:blip r:embed="rId7"/>
            <a:stretch>
              <a:fillRect l="0" t="0" r="0" b="0"/>
            </a:stretch>
          </a:blipFill>
        </p:spPr>
      </p:sp>
      <p:sp>
        <p:nvSpPr>
          <p:cNvPr name="Freeform 16" id="16"/>
          <p:cNvSpPr/>
          <p:nvPr/>
        </p:nvSpPr>
        <p:spPr>
          <a:xfrm flipH="false" flipV="false" rot="0">
            <a:off x="3802696" y="342387"/>
            <a:ext cx="1344915" cy="950967"/>
          </a:xfrm>
          <a:custGeom>
            <a:avLst/>
            <a:gdLst/>
            <a:ahLst/>
            <a:cxnLst/>
            <a:rect r="r" b="b" t="t" l="l"/>
            <a:pathLst>
              <a:path h="950967" w="1344915">
                <a:moveTo>
                  <a:pt x="0" y="0"/>
                </a:moveTo>
                <a:lnTo>
                  <a:pt x="1344915" y="0"/>
                </a:lnTo>
                <a:lnTo>
                  <a:pt x="1344915" y="950967"/>
                </a:lnTo>
                <a:lnTo>
                  <a:pt x="0" y="950967"/>
                </a:lnTo>
                <a:lnTo>
                  <a:pt x="0" y="0"/>
                </a:lnTo>
                <a:close/>
              </a:path>
            </a:pathLst>
          </a:custGeom>
          <a:blipFill>
            <a:blip r:embed="rId8"/>
            <a:stretch>
              <a:fillRect l="0" t="0" r="0" b="0"/>
            </a:stretch>
          </a:blipFill>
        </p:spPr>
      </p:sp>
      <p:sp>
        <p:nvSpPr>
          <p:cNvPr name="Freeform 17" id="17"/>
          <p:cNvSpPr/>
          <p:nvPr/>
        </p:nvSpPr>
        <p:spPr>
          <a:xfrm flipH="false" flipV="false" rot="0">
            <a:off x="4953776" y="392469"/>
            <a:ext cx="852981" cy="852981"/>
          </a:xfrm>
          <a:custGeom>
            <a:avLst/>
            <a:gdLst/>
            <a:ahLst/>
            <a:cxnLst/>
            <a:rect r="r" b="b" t="t" l="l"/>
            <a:pathLst>
              <a:path h="852981" w="852981">
                <a:moveTo>
                  <a:pt x="0" y="0"/>
                </a:moveTo>
                <a:lnTo>
                  <a:pt x="852980" y="0"/>
                </a:lnTo>
                <a:lnTo>
                  <a:pt x="852980" y="852980"/>
                </a:lnTo>
                <a:lnTo>
                  <a:pt x="0" y="852980"/>
                </a:lnTo>
                <a:lnTo>
                  <a:pt x="0" y="0"/>
                </a:lnTo>
                <a:close/>
              </a:path>
            </a:pathLst>
          </a:custGeom>
          <a:blipFill>
            <a:blip r:embed="rId9"/>
            <a:stretch>
              <a:fillRect l="0" t="0" r="0" b="0"/>
            </a:stretch>
          </a:blipFill>
        </p:spPr>
      </p:sp>
      <p:sp>
        <p:nvSpPr>
          <p:cNvPr name="AutoShape 18" id="18"/>
          <p:cNvSpPr/>
          <p:nvPr/>
        </p:nvSpPr>
        <p:spPr>
          <a:xfrm flipV="true">
            <a:off x="3922998" y="390292"/>
            <a:ext cx="0" cy="927513"/>
          </a:xfrm>
          <a:prstGeom prst="line">
            <a:avLst/>
          </a:prstGeom>
          <a:ln cap="flat" w="38100">
            <a:solidFill>
              <a:srgbClr val="272727"/>
            </a:solidFill>
            <a:prstDash val="solid"/>
            <a:headEnd type="none" len="sm" w="sm"/>
            <a:tailEnd type="none" len="sm" w="sm"/>
          </a:ln>
        </p:spPr>
      </p:sp>
      <p:sp>
        <p:nvSpPr>
          <p:cNvPr name="Freeform 19" id="19"/>
          <p:cNvSpPr/>
          <p:nvPr/>
        </p:nvSpPr>
        <p:spPr>
          <a:xfrm flipH="false" flipV="false" rot="0">
            <a:off x="201446" y="436905"/>
            <a:ext cx="1047564" cy="761932"/>
          </a:xfrm>
          <a:custGeom>
            <a:avLst/>
            <a:gdLst/>
            <a:ahLst/>
            <a:cxnLst/>
            <a:rect r="r" b="b" t="t" l="l"/>
            <a:pathLst>
              <a:path h="761932" w="1047564">
                <a:moveTo>
                  <a:pt x="0" y="0"/>
                </a:moveTo>
                <a:lnTo>
                  <a:pt x="1047565" y="0"/>
                </a:lnTo>
                <a:lnTo>
                  <a:pt x="1047565" y="761932"/>
                </a:lnTo>
                <a:lnTo>
                  <a:pt x="0" y="761932"/>
                </a:lnTo>
                <a:lnTo>
                  <a:pt x="0" y="0"/>
                </a:lnTo>
                <a:close/>
              </a:path>
            </a:pathLst>
          </a:custGeom>
          <a:blipFill>
            <a:blip r:embed="rId10"/>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50000"/>
            </a:blip>
            <a:stretch>
              <a:fillRect l="-2767" t="0" r="-2767" b="0"/>
            </a:stretch>
          </a:blipFill>
        </p:spPr>
      </p:sp>
      <p:sp>
        <p:nvSpPr>
          <p:cNvPr name="TextBox 3" id="3"/>
          <p:cNvSpPr txBox="true"/>
          <p:nvPr/>
        </p:nvSpPr>
        <p:spPr>
          <a:xfrm rot="0">
            <a:off x="1028700" y="3595335"/>
            <a:ext cx="7619109" cy="1226820"/>
          </a:xfrm>
          <a:prstGeom prst="rect">
            <a:avLst/>
          </a:prstGeom>
        </p:spPr>
        <p:txBody>
          <a:bodyPr anchor="t" rtlCol="false" tIns="0" lIns="0" bIns="0" rIns="0">
            <a:spAutoFit/>
          </a:bodyPr>
          <a:lstStyle/>
          <a:p>
            <a:pPr algn="l" marL="0" indent="0" lvl="0">
              <a:lnSpc>
                <a:spcPts val="10080"/>
              </a:lnSpc>
              <a:spcBef>
                <a:spcPct val="0"/>
              </a:spcBef>
            </a:pPr>
            <a:r>
              <a:rPr lang="en-US" sz="7200">
                <a:solidFill>
                  <a:srgbClr val="272727"/>
                </a:solidFill>
                <a:latin typeface="League Spartan"/>
                <a:ea typeface="League Spartan"/>
                <a:cs typeface="League Spartan"/>
                <a:sym typeface="League Spartan"/>
              </a:rPr>
              <a:t>Header 1</a:t>
            </a:r>
          </a:p>
        </p:txBody>
      </p:sp>
      <p:grpSp>
        <p:nvGrpSpPr>
          <p:cNvPr name="Group 4" id="4"/>
          <p:cNvGrpSpPr/>
          <p:nvPr/>
        </p:nvGrpSpPr>
        <p:grpSpPr>
          <a:xfrm rot="0">
            <a:off x="9973295" y="965358"/>
            <a:ext cx="1040410" cy="1040410"/>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3359"/>
                </a:lnSpc>
              </a:pPr>
              <a:r>
                <a:rPr lang="en-US" sz="2400" spc="240">
                  <a:solidFill>
                    <a:srgbClr val="F8F8F8"/>
                  </a:solidFill>
                  <a:latin typeface="Open Sans 2"/>
                  <a:ea typeface="Open Sans 2"/>
                  <a:cs typeface="Open Sans 2"/>
                  <a:sym typeface="Open Sans 2"/>
                </a:rPr>
                <a:t>01</a:t>
              </a:r>
            </a:p>
          </p:txBody>
        </p:sp>
      </p:grpSp>
      <p:grpSp>
        <p:nvGrpSpPr>
          <p:cNvPr name="Group 7" id="7"/>
          <p:cNvGrpSpPr/>
          <p:nvPr/>
        </p:nvGrpSpPr>
        <p:grpSpPr>
          <a:xfrm rot="0">
            <a:off x="9973295" y="2178836"/>
            <a:ext cx="1040410" cy="1040410"/>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3359"/>
                </a:lnSpc>
              </a:pPr>
              <a:r>
                <a:rPr lang="en-US" sz="2400" spc="240">
                  <a:solidFill>
                    <a:srgbClr val="F8F8F8"/>
                  </a:solidFill>
                  <a:latin typeface="Open Sans 2"/>
                  <a:ea typeface="Open Sans 2"/>
                  <a:cs typeface="Open Sans 2"/>
                  <a:sym typeface="Open Sans 2"/>
                </a:rPr>
                <a:t>02</a:t>
              </a:r>
            </a:p>
          </p:txBody>
        </p:sp>
      </p:grpSp>
      <p:grpSp>
        <p:nvGrpSpPr>
          <p:cNvPr name="Group 10" id="10"/>
          <p:cNvGrpSpPr/>
          <p:nvPr/>
        </p:nvGrpSpPr>
        <p:grpSpPr>
          <a:xfrm rot="0">
            <a:off x="9973295" y="3392184"/>
            <a:ext cx="1040410" cy="104041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3359"/>
                </a:lnSpc>
              </a:pPr>
              <a:r>
                <a:rPr lang="en-US" sz="2400" spc="240">
                  <a:solidFill>
                    <a:srgbClr val="F8F8F8"/>
                  </a:solidFill>
                  <a:latin typeface="Open Sans 2"/>
                  <a:ea typeface="Open Sans 2"/>
                  <a:cs typeface="Open Sans 2"/>
                  <a:sym typeface="Open Sans 2"/>
                </a:rPr>
                <a:t>03</a:t>
              </a:r>
            </a:p>
          </p:txBody>
        </p:sp>
      </p:grpSp>
      <p:grpSp>
        <p:nvGrpSpPr>
          <p:cNvPr name="Group 13" id="13"/>
          <p:cNvGrpSpPr/>
          <p:nvPr/>
        </p:nvGrpSpPr>
        <p:grpSpPr>
          <a:xfrm rot="0">
            <a:off x="9973295" y="4605532"/>
            <a:ext cx="1040410" cy="104041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3359"/>
                </a:lnSpc>
              </a:pPr>
              <a:r>
                <a:rPr lang="en-US" sz="2400" spc="240">
                  <a:solidFill>
                    <a:srgbClr val="F8F8F8"/>
                  </a:solidFill>
                  <a:latin typeface="Open Sans 2"/>
                  <a:ea typeface="Open Sans 2"/>
                  <a:cs typeface="Open Sans 2"/>
                  <a:sym typeface="Open Sans 2"/>
                </a:rPr>
                <a:t>04</a:t>
              </a:r>
            </a:p>
          </p:txBody>
        </p:sp>
      </p:grpSp>
      <p:grpSp>
        <p:nvGrpSpPr>
          <p:cNvPr name="Group 16" id="16"/>
          <p:cNvGrpSpPr/>
          <p:nvPr/>
        </p:nvGrpSpPr>
        <p:grpSpPr>
          <a:xfrm rot="0">
            <a:off x="9973295" y="5818880"/>
            <a:ext cx="1040410" cy="1040410"/>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3359"/>
                </a:lnSpc>
              </a:pPr>
              <a:r>
                <a:rPr lang="en-US" sz="2400" spc="240">
                  <a:solidFill>
                    <a:srgbClr val="F8F8F8"/>
                  </a:solidFill>
                  <a:latin typeface="Open Sans 2"/>
                  <a:ea typeface="Open Sans 2"/>
                  <a:cs typeface="Open Sans 2"/>
                  <a:sym typeface="Open Sans 2"/>
                </a:rPr>
                <a:t>05</a:t>
              </a:r>
            </a:p>
          </p:txBody>
        </p:sp>
      </p:grpSp>
      <p:grpSp>
        <p:nvGrpSpPr>
          <p:cNvPr name="Group 19" id="19"/>
          <p:cNvGrpSpPr/>
          <p:nvPr/>
        </p:nvGrpSpPr>
        <p:grpSpPr>
          <a:xfrm rot="0">
            <a:off x="9973295" y="7032228"/>
            <a:ext cx="1040410" cy="104041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3359"/>
                </a:lnSpc>
              </a:pPr>
              <a:r>
                <a:rPr lang="en-US" sz="2400" spc="240">
                  <a:solidFill>
                    <a:srgbClr val="F8F8F8"/>
                  </a:solidFill>
                  <a:latin typeface="Open Sans 2"/>
                  <a:ea typeface="Open Sans 2"/>
                  <a:cs typeface="Open Sans 2"/>
                  <a:sym typeface="Open Sans 2"/>
                </a:rPr>
                <a:t>06</a:t>
              </a:r>
            </a:p>
          </p:txBody>
        </p:sp>
      </p:grpSp>
      <p:grpSp>
        <p:nvGrpSpPr>
          <p:cNvPr name="Group 22" id="22"/>
          <p:cNvGrpSpPr/>
          <p:nvPr/>
        </p:nvGrpSpPr>
        <p:grpSpPr>
          <a:xfrm rot="0">
            <a:off x="9973295" y="8244088"/>
            <a:ext cx="1040410" cy="1040410"/>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3359"/>
                </a:lnSpc>
              </a:pPr>
              <a:r>
                <a:rPr lang="en-US" sz="2400" spc="240">
                  <a:solidFill>
                    <a:srgbClr val="F8F8F8"/>
                  </a:solidFill>
                  <a:latin typeface="Open Sans 2"/>
                  <a:ea typeface="Open Sans 2"/>
                  <a:cs typeface="Open Sans 2"/>
                  <a:sym typeface="Open Sans 2"/>
                </a:rPr>
                <a:t>07</a:t>
              </a:r>
            </a:p>
          </p:txBody>
        </p:sp>
      </p:grpSp>
      <p:sp>
        <p:nvSpPr>
          <p:cNvPr name="TextBox 25" id="25"/>
          <p:cNvSpPr txBox="true"/>
          <p:nvPr/>
        </p:nvSpPr>
        <p:spPr>
          <a:xfrm rot="0">
            <a:off x="11343922" y="1216323"/>
            <a:ext cx="5915378" cy="481330"/>
          </a:xfrm>
          <a:prstGeom prst="rect">
            <a:avLst/>
          </a:prstGeom>
        </p:spPr>
        <p:txBody>
          <a:bodyPr anchor="t" rtlCol="false" tIns="0" lIns="0" bIns="0" rIns="0">
            <a:spAutoFit/>
          </a:bodyPr>
          <a:lstStyle/>
          <a:p>
            <a:pPr algn="l">
              <a:lnSpc>
                <a:spcPts val="3919"/>
              </a:lnSpc>
            </a:pPr>
            <a:r>
              <a:rPr lang="en-US" sz="2799">
                <a:solidFill>
                  <a:srgbClr val="272727"/>
                </a:solidFill>
                <a:latin typeface="Open Sans 2"/>
                <a:ea typeface="Open Sans 2"/>
                <a:cs typeface="Open Sans 2"/>
                <a:sym typeface="Open Sans 2"/>
              </a:rPr>
              <a:t>Page 1</a:t>
            </a:r>
          </a:p>
        </p:txBody>
      </p:sp>
      <p:sp>
        <p:nvSpPr>
          <p:cNvPr name="TextBox 26" id="26"/>
          <p:cNvSpPr txBox="true"/>
          <p:nvPr/>
        </p:nvSpPr>
        <p:spPr>
          <a:xfrm rot="0">
            <a:off x="11343922" y="2429697"/>
            <a:ext cx="5915378" cy="481330"/>
          </a:xfrm>
          <a:prstGeom prst="rect">
            <a:avLst/>
          </a:prstGeom>
        </p:spPr>
        <p:txBody>
          <a:bodyPr anchor="t" rtlCol="false" tIns="0" lIns="0" bIns="0" rIns="0">
            <a:spAutoFit/>
          </a:bodyPr>
          <a:lstStyle/>
          <a:p>
            <a:pPr algn="l">
              <a:lnSpc>
                <a:spcPts val="3919"/>
              </a:lnSpc>
            </a:pPr>
            <a:r>
              <a:rPr lang="en-US" sz="2799">
                <a:solidFill>
                  <a:srgbClr val="272727"/>
                </a:solidFill>
                <a:latin typeface="Open Sans 2"/>
                <a:ea typeface="Open Sans 2"/>
                <a:cs typeface="Open Sans 2"/>
                <a:sym typeface="Open Sans 2"/>
              </a:rPr>
              <a:t>Page 2</a:t>
            </a:r>
          </a:p>
        </p:txBody>
      </p:sp>
      <p:sp>
        <p:nvSpPr>
          <p:cNvPr name="TextBox 27" id="27"/>
          <p:cNvSpPr txBox="true"/>
          <p:nvPr/>
        </p:nvSpPr>
        <p:spPr>
          <a:xfrm rot="0">
            <a:off x="11343922" y="3643071"/>
            <a:ext cx="5915378" cy="481330"/>
          </a:xfrm>
          <a:prstGeom prst="rect">
            <a:avLst/>
          </a:prstGeom>
        </p:spPr>
        <p:txBody>
          <a:bodyPr anchor="t" rtlCol="false" tIns="0" lIns="0" bIns="0" rIns="0">
            <a:spAutoFit/>
          </a:bodyPr>
          <a:lstStyle/>
          <a:p>
            <a:pPr algn="l">
              <a:lnSpc>
                <a:spcPts val="3919"/>
              </a:lnSpc>
            </a:pPr>
            <a:r>
              <a:rPr lang="en-US" sz="2799">
                <a:solidFill>
                  <a:srgbClr val="272727"/>
                </a:solidFill>
                <a:latin typeface="Open Sans 2"/>
                <a:ea typeface="Open Sans 2"/>
                <a:cs typeface="Open Sans 2"/>
                <a:sym typeface="Open Sans 2"/>
              </a:rPr>
              <a:t>Page 3</a:t>
            </a:r>
          </a:p>
        </p:txBody>
      </p:sp>
      <p:sp>
        <p:nvSpPr>
          <p:cNvPr name="TextBox 28" id="28"/>
          <p:cNvSpPr txBox="true"/>
          <p:nvPr/>
        </p:nvSpPr>
        <p:spPr>
          <a:xfrm rot="0">
            <a:off x="11343922" y="4856445"/>
            <a:ext cx="5915378" cy="481330"/>
          </a:xfrm>
          <a:prstGeom prst="rect">
            <a:avLst/>
          </a:prstGeom>
        </p:spPr>
        <p:txBody>
          <a:bodyPr anchor="t" rtlCol="false" tIns="0" lIns="0" bIns="0" rIns="0">
            <a:spAutoFit/>
          </a:bodyPr>
          <a:lstStyle/>
          <a:p>
            <a:pPr algn="l">
              <a:lnSpc>
                <a:spcPts val="3919"/>
              </a:lnSpc>
            </a:pPr>
            <a:r>
              <a:rPr lang="en-US" sz="2799">
                <a:solidFill>
                  <a:srgbClr val="272727"/>
                </a:solidFill>
                <a:latin typeface="Open Sans 2"/>
                <a:ea typeface="Open Sans 2"/>
                <a:cs typeface="Open Sans 2"/>
                <a:sym typeface="Open Sans 2"/>
              </a:rPr>
              <a:t>Page 4</a:t>
            </a:r>
          </a:p>
        </p:txBody>
      </p:sp>
      <p:sp>
        <p:nvSpPr>
          <p:cNvPr name="TextBox 29" id="29"/>
          <p:cNvSpPr txBox="true"/>
          <p:nvPr/>
        </p:nvSpPr>
        <p:spPr>
          <a:xfrm rot="0">
            <a:off x="11343922" y="6069819"/>
            <a:ext cx="5915378" cy="481330"/>
          </a:xfrm>
          <a:prstGeom prst="rect">
            <a:avLst/>
          </a:prstGeom>
        </p:spPr>
        <p:txBody>
          <a:bodyPr anchor="t" rtlCol="false" tIns="0" lIns="0" bIns="0" rIns="0">
            <a:spAutoFit/>
          </a:bodyPr>
          <a:lstStyle/>
          <a:p>
            <a:pPr algn="l">
              <a:lnSpc>
                <a:spcPts val="3919"/>
              </a:lnSpc>
            </a:pPr>
            <a:r>
              <a:rPr lang="en-US" sz="2799">
                <a:solidFill>
                  <a:srgbClr val="272727"/>
                </a:solidFill>
                <a:latin typeface="Open Sans 2"/>
                <a:ea typeface="Open Sans 2"/>
                <a:cs typeface="Open Sans 2"/>
                <a:sym typeface="Open Sans 2"/>
              </a:rPr>
              <a:t>Page 5</a:t>
            </a:r>
          </a:p>
        </p:txBody>
      </p:sp>
      <p:sp>
        <p:nvSpPr>
          <p:cNvPr name="TextBox 30" id="30"/>
          <p:cNvSpPr txBox="true"/>
          <p:nvPr/>
        </p:nvSpPr>
        <p:spPr>
          <a:xfrm rot="0">
            <a:off x="11343922" y="7283193"/>
            <a:ext cx="5915378" cy="481330"/>
          </a:xfrm>
          <a:prstGeom prst="rect">
            <a:avLst/>
          </a:prstGeom>
        </p:spPr>
        <p:txBody>
          <a:bodyPr anchor="t" rtlCol="false" tIns="0" lIns="0" bIns="0" rIns="0">
            <a:spAutoFit/>
          </a:bodyPr>
          <a:lstStyle/>
          <a:p>
            <a:pPr algn="l">
              <a:lnSpc>
                <a:spcPts val="3919"/>
              </a:lnSpc>
            </a:pPr>
            <a:r>
              <a:rPr lang="en-US" sz="2799">
                <a:solidFill>
                  <a:srgbClr val="272727"/>
                </a:solidFill>
                <a:latin typeface="Open Sans 2"/>
                <a:ea typeface="Open Sans 2"/>
                <a:cs typeface="Open Sans 2"/>
                <a:sym typeface="Open Sans 2"/>
              </a:rPr>
              <a:t>Page 6</a:t>
            </a:r>
          </a:p>
        </p:txBody>
      </p:sp>
      <p:sp>
        <p:nvSpPr>
          <p:cNvPr name="TextBox 31" id="31"/>
          <p:cNvSpPr txBox="true"/>
          <p:nvPr/>
        </p:nvSpPr>
        <p:spPr>
          <a:xfrm rot="0">
            <a:off x="11343922" y="8495053"/>
            <a:ext cx="5915378" cy="481330"/>
          </a:xfrm>
          <a:prstGeom prst="rect">
            <a:avLst/>
          </a:prstGeom>
        </p:spPr>
        <p:txBody>
          <a:bodyPr anchor="t" rtlCol="false" tIns="0" lIns="0" bIns="0" rIns="0">
            <a:spAutoFit/>
          </a:bodyPr>
          <a:lstStyle/>
          <a:p>
            <a:pPr algn="l">
              <a:lnSpc>
                <a:spcPts val="3919"/>
              </a:lnSpc>
            </a:pPr>
            <a:r>
              <a:rPr lang="en-US" sz="2799">
                <a:solidFill>
                  <a:srgbClr val="272727"/>
                </a:solidFill>
                <a:latin typeface="Open Sans 2"/>
                <a:ea typeface="Open Sans 2"/>
                <a:cs typeface="Open Sans 2"/>
                <a:sym typeface="Open Sans 2"/>
              </a:rPr>
              <a:t>Page 7</a:t>
            </a:r>
          </a:p>
        </p:txBody>
      </p:sp>
      <p:sp>
        <p:nvSpPr>
          <p:cNvPr name="Freeform 32" id="32"/>
          <p:cNvSpPr/>
          <p:nvPr/>
        </p:nvSpPr>
        <p:spPr>
          <a:xfrm flipH="false" flipV="false" rot="0">
            <a:off x="431130" y="493681"/>
            <a:ext cx="1195140" cy="869881"/>
          </a:xfrm>
          <a:custGeom>
            <a:avLst/>
            <a:gdLst/>
            <a:ahLst/>
            <a:cxnLst/>
            <a:rect r="r" b="b" t="t" l="l"/>
            <a:pathLst>
              <a:path h="869881" w="1195140">
                <a:moveTo>
                  <a:pt x="0" y="0"/>
                </a:moveTo>
                <a:lnTo>
                  <a:pt x="1195140" y="0"/>
                </a:lnTo>
                <a:lnTo>
                  <a:pt x="1195140" y="869880"/>
                </a:lnTo>
                <a:lnTo>
                  <a:pt x="0" y="869880"/>
                </a:lnTo>
                <a:lnTo>
                  <a:pt x="0" y="0"/>
                </a:lnTo>
                <a:close/>
              </a:path>
            </a:pathLst>
          </a:custGeom>
          <a:blipFill>
            <a:blip r:embed="rId3"/>
            <a:stretch>
              <a:fillRect l="0" t="0" r="0" b="0"/>
            </a:stretch>
          </a:blipFill>
        </p:spPr>
      </p:sp>
      <p:sp>
        <p:nvSpPr>
          <p:cNvPr name="Freeform 33" id="33"/>
          <p:cNvSpPr/>
          <p:nvPr/>
        </p:nvSpPr>
        <p:spPr>
          <a:xfrm flipH="false" flipV="false" rot="0">
            <a:off x="1911357" y="493681"/>
            <a:ext cx="2383235" cy="869881"/>
          </a:xfrm>
          <a:custGeom>
            <a:avLst/>
            <a:gdLst/>
            <a:ahLst/>
            <a:cxnLst/>
            <a:rect r="r" b="b" t="t" l="l"/>
            <a:pathLst>
              <a:path h="869881" w="2383235">
                <a:moveTo>
                  <a:pt x="0" y="0"/>
                </a:moveTo>
                <a:lnTo>
                  <a:pt x="2383235" y="0"/>
                </a:lnTo>
                <a:lnTo>
                  <a:pt x="2383235" y="869880"/>
                </a:lnTo>
                <a:lnTo>
                  <a:pt x="0" y="869880"/>
                </a:lnTo>
                <a:lnTo>
                  <a:pt x="0" y="0"/>
                </a:lnTo>
                <a:close/>
              </a:path>
            </a:pathLst>
          </a:custGeom>
          <a:blipFill>
            <a:blip r:embed="rId4"/>
            <a:stretch>
              <a:fillRect l="0" t="0" r="0" b="0"/>
            </a:stretch>
          </a:blipFill>
        </p:spPr>
      </p:sp>
      <p:sp>
        <p:nvSpPr>
          <p:cNvPr name="AutoShape 34" id="34"/>
          <p:cNvSpPr/>
          <p:nvPr/>
        </p:nvSpPr>
        <p:spPr>
          <a:xfrm flipV="true">
            <a:off x="1768814" y="436049"/>
            <a:ext cx="0" cy="927513"/>
          </a:xfrm>
          <a:prstGeom prst="line">
            <a:avLst/>
          </a:prstGeom>
          <a:ln cap="flat" w="38100">
            <a:solidFill>
              <a:srgbClr val="272727"/>
            </a:solidFill>
            <a:prstDash val="solid"/>
            <a:headEnd type="none" len="sm" w="sm"/>
            <a:tailEnd type="none" len="sm" w="sm"/>
          </a:ln>
        </p:spPr>
      </p:sp>
      <p:sp>
        <p:nvSpPr>
          <p:cNvPr name="TextBox 35" id="35"/>
          <p:cNvSpPr txBox="true"/>
          <p:nvPr/>
        </p:nvSpPr>
        <p:spPr>
          <a:xfrm rot="0">
            <a:off x="13528340" y="9523032"/>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052089"/>
                </a:solidFill>
                <a:latin typeface="Open Sans 2 Bold Italics"/>
                <a:ea typeface="Open Sans 2 Bold Italics"/>
                <a:cs typeface="Open Sans 2 Bold Italics"/>
                <a:sym typeface="Open Sans 2 Bold Italics"/>
              </a:rPr>
              <a:t>www.icocics.poltekssn.ac.id</a:t>
            </a:r>
          </a:p>
        </p:txBody>
      </p:sp>
      <p:grpSp>
        <p:nvGrpSpPr>
          <p:cNvPr name="Group 36" id="36"/>
          <p:cNvGrpSpPr/>
          <p:nvPr/>
        </p:nvGrpSpPr>
        <p:grpSpPr>
          <a:xfrm rot="0">
            <a:off x="-474929" y="7390873"/>
            <a:ext cx="3734855" cy="3734855"/>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D5FF"/>
            </a:solidFill>
          </p:spPr>
        </p:sp>
        <p:sp>
          <p:nvSpPr>
            <p:cNvPr name="TextBox 38" id="38"/>
            <p:cNvSpPr txBox="true"/>
            <p:nvPr/>
          </p:nvSpPr>
          <p:spPr>
            <a:xfrm>
              <a:off x="76200" y="28575"/>
              <a:ext cx="660400" cy="708025"/>
            </a:xfrm>
            <a:prstGeom prst="rect">
              <a:avLst/>
            </a:prstGeom>
          </p:spPr>
          <p:txBody>
            <a:bodyPr anchor="ctr" rtlCol="false" tIns="50800" lIns="50800" bIns="50800" rIns="50800"/>
            <a:lstStyle/>
            <a:p>
              <a:pPr algn="ctr">
                <a:lnSpc>
                  <a:spcPts val="3310"/>
                </a:lnSpc>
              </a:pPr>
            </a:p>
          </p:txBody>
        </p:sp>
      </p:grpSp>
      <p:sp>
        <p:nvSpPr>
          <p:cNvPr name="Freeform 39" id="39"/>
          <p:cNvSpPr/>
          <p:nvPr/>
        </p:nvSpPr>
        <p:spPr>
          <a:xfrm flipH="false" flipV="false" rot="0">
            <a:off x="649352" y="7251545"/>
            <a:ext cx="6769919" cy="2214328"/>
          </a:xfrm>
          <a:custGeom>
            <a:avLst/>
            <a:gdLst/>
            <a:ahLst/>
            <a:cxnLst/>
            <a:rect r="r" b="b" t="t" l="l"/>
            <a:pathLst>
              <a:path h="2214328" w="6769919">
                <a:moveTo>
                  <a:pt x="0" y="0"/>
                </a:moveTo>
                <a:lnTo>
                  <a:pt x="6769919" y="0"/>
                </a:lnTo>
                <a:lnTo>
                  <a:pt x="6769919" y="2214328"/>
                </a:lnTo>
                <a:lnTo>
                  <a:pt x="0" y="22143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40" id="40"/>
          <p:cNvGrpSpPr/>
          <p:nvPr/>
        </p:nvGrpSpPr>
        <p:grpSpPr>
          <a:xfrm rot="0">
            <a:off x="16403245" y="-507343"/>
            <a:ext cx="2278906" cy="2278906"/>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C0000"/>
            </a:solidFill>
          </p:spPr>
        </p:sp>
        <p:sp>
          <p:nvSpPr>
            <p:cNvPr name="TextBox 42" id="42"/>
            <p:cNvSpPr txBox="true"/>
            <p:nvPr/>
          </p:nvSpPr>
          <p:spPr>
            <a:xfrm>
              <a:off x="76200" y="28575"/>
              <a:ext cx="660400" cy="708025"/>
            </a:xfrm>
            <a:prstGeom prst="rect">
              <a:avLst/>
            </a:prstGeom>
          </p:spPr>
          <p:txBody>
            <a:bodyPr anchor="ctr" rtlCol="false" tIns="50800" lIns="50800" bIns="50800" rIns="50800"/>
            <a:lstStyle/>
            <a:p>
              <a:pPr algn="ctr">
                <a:lnSpc>
                  <a:spcPts val="3012"/>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50000"/>
            </a:blip>
            <a:stretch>
              <a:fillRect l="-2767" t="0" r="-2767" b="0"/>
            </a:stretch>
          </a:blipFill>
        </p:spPr>
      </p:sp>
      <p:grpSp>
        <p:nvGrpSpPr>
          <p:cNvPr name="Group 3" id="3"/>
          <p:cNvGrpSpPr/>
          <p:nvPr/>
        </p:nvGrpSpPr>
        <p:grpSpPr>
          <a:xfrm rot="0">
            <a:off x="15716250" y="-963930"/>
            <a:ext cx="3086100" cy="308610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D5FF"/>
            </a:solidFill>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a:lnSpc>
                  <a:spcPts val="3310"/>
                </a:lnSpc>
              </a:pPr>
            </a:p>
          </p:txBody>
        </p:sp>
      </p:grpSp>
      <p:sp>
        <p:nvSpPr>
          <p:cNvPr name="Freeform 6" id="6"/>
          <p:cNvSpPr/>
          <p:nvPr/>
        </p:nvSpPr>
        <p:spPr>
          <a:xfrm flipH="false" flipV="false" rot="0">
            <a:off x="552710" y="7626574"/>
            <a:ext cx="6118418" cy="2001233"/>
          </a:xfrm>
          <a:custGeom>
            <a:avLst/>
            <a:gdLst/>
            <a:ahLst/>
            <a:cxnLst/>
            <a:rect r="r" b="b" t="t" l="l"/>
            <a:pathLst>
              <a:path h="2001233" w="6118418">
                <a:moveTo>
                  <a:pt x="0" y="0"/>
                </a:moveTo>
                <a:lnTo>
                  <a:pt x="6118419" y="0"/>
                </a:lnTo>
                <a:lnTo>
                  <a:pt x="6118419" y="2001233"/>
                </a:lnTo>
                <a:lnTo>
                  <a:pt x="0" y="20012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true" rot="0">
            <a:off x="12196375" y="928621"/>
            <a:ext cx="5062925" cy="6212178"/>
          </a:xfrm>
          <a:custGeom>
            <a:avLst/>
            <a:gdLst/>
            <a:ahLst/>
            <a:cxnLst/>
            <a:rect r="r" b="b" t="t" l="l"/>
            <a:pathLst>
              <a:path h="6212178" w="5062925">
                <a:moveTo>
                  <a:pt x="5062925" y="6212178"/>
                </a:moveTo>
                <a:lnTo>
                  <a:pt x="0" y="6212178"/>
                </a:lnTo>
                <a:lnTo>
                  <a:pt x="0" y="0"/>
                </a:lnTo>
                <a:lnTo>
                  <a:pt x="5062925" y="0"/>
                </a:lnTo>
                <a:lnTo>
                  <a:pt x="5062925" y="6212178"/>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0">
            <a:off x="10953945" y="2116875"/>
            <a:ext cx="5246370" cy="5986618"/>
            <a:chOff x="0" y="0"/>
            <a:chExt cx="812800" cy="927484"/>
          </a:xfrm>
        </p:grpSpPr>
        <p:sp>
          <p:nvSpPr>
            <p:cNvPr name="Freeform 9" id="9"/>
            <p:cNvSpPr/>
            <p:nvPr/>
          </p:nvSpPr>
          <p:spPr>
            <a:xfrm flipH="false" flipV="false" rot="0">
              <a:off x="0" y="0"/>
              <a:ext cx="812800" cy="927484"/>
            </a:xfrm>
            <a:custGeom>
              <a:avLst/>
              <a:gdLst/>
              <a:ahLst/>
              <a:cxnLst/>
              <a:rect r="r" b="b" t="t" l="l"/>
              <a:pathLst>
                <a:path h="927484" w="812800">
                  <a:moveTo>
                    <a:pt x="33940" y="0"/>
                  </a:moveTo>
                  <a:lnTo>
                    <a:pt x="778860" y="0"/>
                  </a:lnTo>
                  <a:cubicBezTo>
                    <a:pt x="797604" y="0"/>
                    <a:pt x="812800" y="15196"/>
                    <a:pt x="812800" y="33940"/>
                  </a:cubicBezTo>
                  <a:lnTo>
                    <a:pt x="812800" y="893543"/>
                  </a:lnTo>
                  <a:cubicBezTo>
                    <a:pt x="812800" y="912288"/>
                    <a:pt x="797604" y="927484"/>
                    <a:pt x="778860" y="927484"/>
                  </a:cubicBezTo>
                  <a:lnTo>
                    <a:pt x="33940" y="927484"/>
                  </a:lnTo>
                  <a:cubicBezTo>
                    <a:pt x="15196" y="927484"/>
                    <a:pt x="0" y="912288"/>
                    <a:pt x="0" y="893543"/>
                  </a:cubicBezTo>
                  <a:lnTo>
                    <a:pt x="0" y="33940"/>
                  </a:lnTo>
                  <a:cubicBezTo>
                    <a:pt x="0" y="15196"/>
                    <a:pt x="15196" y="0"/>
                    <a:pt x="33940" y="0"/>
                  </a:cubicBezTo>
                  <a:close/>
                </a:path>
              </a:pathLst>
            </a:custGeom>
            <a:blipFill>
              <a:blip r:embed="rId7"/>
              <a:stretch>
                <a:fillRect l="-35582" t="0" r="-35582" b="0"/>
              </a:stretch>
            </a:blipFill>
          </p:spPr>
        </p:sp>
      </p:grpSp>
      <p:sp>
        <p:nvSpPr>
          <p:cNvPr name="Freeform 10" id="10"/>
          <p:cNvSpPr/>
          <p:nvPr/>
        </p:nvSpPr>
        <p:spPr>
          <a:xfrm flipH="false" flipV="false" rot="0">
            <a:off x="431130" y="493681"/>
            <a:ext cx="1195140" cy="869881"/>
          </a:xfrm>
          <a:custGeom>
            <a:avLst/>
            <a:gdLst/>
            <a:ahLst/>
            <a:cxnLst/>
            <a:rect r="r" b="b" t="t" l="l"/>
            <a:pathLst>
              <a:path h="869881" w="1195140">
                <a:moveTo>
                  <a:pt x="0" y="0"/>
                </a:moveTo>
                <a:lnTo>
                  <a:pt x="1195140" y="0"/>
                </a:lnTo>
                <a:lnTo>
                  <a:pt x="1195140" y="869880"/>
                </a:lnTo>
                <a:lnTo>
                  <a:pt x="0" y="869880"/>
                </a:lnTo>
                <a:lnTo>
                  <a:pt x="0" y="0"/>
                </a:lnTo>
                <a:close/>
              </a:path>
            </a:pathLst>
          </a:custGeom>
          <a:blipFill>
            <a:blip r:embed="rId8"/>
            <a:stretch>
              <a:fillRect l="0" t="0" r="0" b="0"/>
            </a:stretch>
          </a:blipFill>
        </p:spPr>
      </p:sp>
      <p:sp>
        <p:nvSpPr>
          <p:cNvPr name="Freeform 11" id="11"/>
          <p:cNvSpPr/>
          <p:nvPr/>
        </p:nvSpPr>
        <p:spPr>
          <a:xfrm flipH="false" flipV="false" rot="0">
            <a:off x="1911357" y="493681"/>
            <a:ext cx="2383235" cy="869881"/>
          </a:xfrm>
          <a:custGeom>
            <a:avLst/>
            <a:gdLst/>
            <a:ahLst/>
            <a:cxnLst/>
            <a:rect r="r" b="b" t="t" l="l"/>
            <a:pathLst>
              <a:path h="869881" w="2383235">
                <a:moveTo>
                  <a:pt x="0" y="0"/>
                </a:moveTo>
                <a:lnTo>
                  <a:pt x="2383235" y="0"/>
                </a:lnTo>
                <a:lnTo>
                  <a:pt x="2383235" y="869880"/>
                </a:lnTo>
                <a:lnTo>
                  <a:pt x="0" y="869880"/>
                </a:lnTo>
                <a:lnTo>
                  <a:pt x="0" y="0"/>
                </a:lnTo>
                <a:close/>
              </a:path>
            </a:pathLst>
          </a:custGeom>
          <a:blipFill>
            <a:blip r:embed="rId9"/>
            <a:stretch>
              <a:fillRect l="0" t="0" r="0" b="0"/>
            </a:stretch>
          </a:blipFill>
        </p:spPr>
      </p:sp>
      <p:sp>
        <p:nvSpPr>
          <p:cNvPr name="AutoShape 12" id="12"/>
          <p:cNvSpPr/>
          <p:nvPr/>
        </p:nvSpPr>
        <p:spPr>
          <a:xfrm flipV="true">
            <a:off x="1768814" y="436049"/>
            <a:ext cx="0" cy="927513"/>
          </a:xfrm>
          <a:prstGeom prst="line">
            <a:avLst/>
          </a:prstGeom>
          <a:ln cap="flat" w="38100">
            <a:solidFill>
              <a:srgbClr val="272727"/>
            </a:solidFill>
            <a:prstDash val="solid"/>
            <a:headEnd type="none" len="sm" w="sm"/>
            <a:tailEnd type="none" len="sm" w="sm"/>
          </a:ln>
        </p:spPr>
      </p:sp>
      <p:grpSp>
        <p:nvGrpSpPr>
          <p:cNvPr name="Group 13" id="13"/>
          <p:cNvGrpSpPr/>
          <p:nvPr/>
        </p:nvGrpSpPr>
        <p:grpSpPr>
          <a:xfrm rot="0">
            <a:off x="10953945" y="1948039"/>
            <a:ext cx="5246370" cy="6155454"/>
            <a:chOff x="0" y="0"/>
            <a:chExt cx="812800" cy="953641"/>
          </a:xfrm>
        </p:grpSpPr>
        <p:sp>
          <p:nvSpPr>
            <p:cNvPr name="Freeform 14" id="14"/>
            <p:cNvSpPr/>
            <p:nvPr/>
          </p:nvSpPr>
          <p:spPr>
            <a:xfrm flipH="false" flipV="false" rot="0">
              <a:off x="0" y="0"/>
              <a:ext cx="812800" cy="953641"/>
            </a:xfrm>
            <a:custGeom>
              <a:avLst/>
              <a:gdLst/>
              <a:ahLst/>
              <a:cxnLst/>
              <a:rect r="r" b="b" t="t" l="l"/>
              <a:pathLst>
                <a:path h="953641" w="812800">
                  <a:moveTo>
                    <a:pt x="33940" y="0"/>
                  </a:moveTo>
                  <a:lnTo>
                    <a:pt x="778860" y="0"/>
                  </a:lnTo>
                  <a:cubicBezTo>
                    <a:pt x="797604" y="0"/>
                    <a:pt x="812800" y="15196"/>
                    <a:pt x="812800" y="33940"/>
                  </a:cubicBezTo>
                  <a:lnTo>
                    <a:pt x="812800" y="919700"/>
                  </a:lnTo>
                  <a:cubicBezTo>
                    <a:pt x="812800" y="938445"/>
                    <a:pt x="797604" y="953641"/>
                    <a:pt x="778860" y="953641"/>
                  </a:cubicBezTo>
                  <a:lnTo>
                    <a:pt x="33940" y="953641"/>
                  </a:lnTo>
                  <a:cubicBezTo>
                    <a:pt x="15196" y="953641"/>
                    <a:pt x="0" y="938445"/>
                    <a:pt x="0" y="919700"/>
                  </a:cubicBezTo>
                  <a:lnTo>
                    <a:pt x="0" y="33940"/>
                  </a:lnTo>
                  <a:cubicBezTo>
                    <a:pt x="0" y="15196"/>
                    <a:pt x="15196" y="0"/>
                    <a:pt x="33940" y="0"/>
                  </a:cubicBezTo>
                  <a:close/>
                </a:path>
              </a:pathLst>
            </a:custGeom>
            <a:solidFill>
              <a:srgbClr val="000000">
                <a:alpha val="0"/>
              </a:srgbClr>
            </a:solidFill>
            <a:ln w="12700">
              <a:solidFill>
                <a:srgbClr val="000000"/>
              </a:solidFill>
            </a:ln>
          </p:spPr>
        </p:sp>
      </p:grpSp>
      <p:sp>
        <p:nvSpPr>
          <p:cNvPr name="TextBox 15" id="15"/>
          <p:cNvSpPr txBox="true"/>
          <p:nvPr/>
        </p:nvSpPr>
        <p:spPr>
          <a:xfrm rot="0">
            <a:off x="3945985" y="1988820"/>
            <a:ext cx="5450287" cy="1226820"/>
          </a:xfrm>
          <a:prstGeom prst="rect">
            <a:avLst/>
          </a:prstGeom>
        </p:spPr>
        <p:txBody>
          <a:bodyPr anchor="t" rtlCol="false" tIns="0" lIns="0" bIns="0" rIns="0">
            <a:spAutoFit/>
          </a:bodyPr>
          <a:lstStyle/>
          <a:p>
            <a:pPr algn="l" marL="0" indent="0" lvl="0">
              <a:lnSpc>
                <a:spcPts val="10080"/>
              </a:lnSpc>
              <a:spcBef>
                <a:spcPct val="0"/>
              </a:spcBef>
            </a:pPr>
            <a:r>
              <a:rPr lang="en-US" sz="7200">
                <a:solidFill>
                  <a:srgbClr val="272727"/>
                </a:solidFill>
                <a:latin typeface="League Spartan"/>
                <a:ea typeface="League Spartan"/>
                <a:cs typeface="League Spartan"/>
                <a:sym typeface="League Spartan"/>
              </a:rPr>
              <a:t>Header 1</a:t>
            </a:r>
          </a:p>
        </p:txBody>
      </p:sp>
      <p:sp>
        <p:nvSpPr>
          <p:cNvPr name="TextBox 16" id="16"/>
          <p:cNvSpPr txBox="true"/>
          <p:nvPr/>
        </p:nvSpPr>
        <p:spPr>
          <a:xfrm rot="0">
            <a:off x="3945985" y="3460974"/>
            <a:ext cx="5450287" cy="4165600"/>
          </a:xfrm>
          <a:prstGeom prst="rect">
            <a:avLst/>
          </a:prstGeom>
        </p:spPr>
        <p:txBody>
          <a:bodyPr anchor="t" rtlCol="false" tIns="0" lIns="0" bIns="0" rIns="0">
            <a:spAutoFit/>
          </a:bodyPr>
          <a:lstStyle/>
          <a:p>
            <a:pPr algn="l" marL="0" indent="0" lvl="0">
              <a:lnSpc>
                <a:spcPts val="3739"/>
              </a:lnSpc>
            </a:pPr>
            <a:r>
              <a:rPr lang="en-US" sz="2199">
                <a:solidFill>
                  <a:srgbClr val="272727"/>
                </a:solidFill>
                <a:latin typeface="Open Sans 2"/>
                <a:ea typeface="Open Sans 2"/>
                <a:cs typeface="Open Sans 2"/>
                <a:sym typeface="Open Sans 2"/>
              </a:rPr>
              <a:t>Lorem ipsum dolor sit amet, consectetur adipiscing elit. Quisque tincidunt sem quis nibh luctus, quis finibus felis convallis. Praesent ut mi nunc. Nam aliquet, arcu in lobortis maximus, urna erat faucibus erat, sed tempus nulla purus ut odio. Cras pharetra lorem accumsan interdum sagittis. Integer vel hendrerit dui.</a:t>
            </a:r>
          </a:p>
        </p:txBody>
      </p:sp>
      <p:sp>
        <p:nvSpPr>
          <p:cNvPr name="TextBox 17" id="17"/>
          <p:cNvSpPr txBox="true"/>
          <p:nvPr/>
        </p:nvSpPr>
        <p:spPr>
          <a:xfrm rot="0">
            <a:off x="13528340" y="9523032"/>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052089"/>
                </a:solidFill>
                <a:latin typeface="Open Sans 2 Bold Italics"/>
                <a:ea typeface="Open Sans 2 Bold Italics"/>
                <a:cs typeface="Open Sans 2 Bold Italics"/>
                <a:sym typeface="Open Sans 2 Bold Italics"/>
              </a:rPr>
              <a:t>www.icocics.poltekssn.ac.id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50000"/>
            </a:blip>
            <a:stretch>
              <a:fillRect l="-2767" t="0" r="-2767" b="0"/>
            </a:stretch>
          </a:blipFill>
        </p:spPr>
      </p:sp>
      <p:grpSp>
        <p:nvGrpSpPr>
          <p:cNvPr name="Group 3" id="3"/>
          <p:cNvGrpSpPr/>
          <p:nvPr/>
        </p:nvGrpSpPr>
        <p:grpSpPr>
          <a:xfrm rot="0">
            <a:off x="1028700" y="2716440"/>
            <a:ext cx="7258432" cy="3969864"/>
            <a:chOff x="0" y="0"/>
            <a:chExt cx="1156976" cy="632787"/>
          </a:xfrm>
        </p:grpSpPr>
        <p:sp>
          <p:nvSpPr>
            <p:cNvPr name="Freeform 4" id="4"/>
            <p:cNvSpPr/>
            <p:nvPr/>
          </p:nvSpPr>
          <p:spPr>
            <a:xfrm flipH="false" flipV="false" rot="0">
              <a:off x="0" y="0"/>
              <a:ext cx="1156976" cy="632787"/>
            </a:xfrm>
            <a:custGeom>
              <a:avLst/>
              <a:gdLst/>
              <a:ahLst/>
              <a:cxnLst/>
              <a:rect r="r" b="b" t="t" l="l"/>
              <a:pathLst>
                <a:path h="632787" w="1156976">
                  <a:moveTo>
                    <a:pt x="37331" y="0"/>
                  </a:moveTo>
                  <a:lnTo>
                    <a:pt x="1119645" y="0"/>
                  </a:lnTo>
                  <a:cubicBezTo>
                    <a:pt x="1129545" y="0"/>
                    <a:pt x="1139041" y="3933"/>
                    <a:pt x="1146042" y="10934"/>
                  </a:cubicBezTo>
                  <a:cubicBezTo>
                    <a:pt x="1153043" y="17935"/>
                    <a:pt x="1156976" y="27430"/>
                    <a:pt x="1156976" y="37331"/>
                  </a:cubicBezTo>
                  <a:lnTo>
                    <a:pt x="1156976" y="595455"/>
                  </a:lnTo>
                  <a:cubicBezTo>
                    <a:pt x="1156976" y="605356"/>
                    <a:pt x="1153043" y="614851"/>
                    <a:pt x="1146042" y="621852"/>
                  </a:cubicBezTo>
                  <a:cubicBezTo>
                    <a:pt x="1139041" y="628853"/>
                    <a:pt x="1129545" y="632787"/>
                    <a:pt x="1119645" y="632787"/>
                  </a:cubicBezTo>
                  <a:lnTo>
                    <a:pt x="37331" y="632787"/>
                  </a:lnTo>
                  <a:cubicBezTo>
                    <a:pt x="27430" y="632787"/>
                    <a:pt x="17935" y="628853"/>
                    <a:pt x="10934" y="621852"/>
                  </a:cubicBezTo>
                  <a:cubicBezTo>
                    <a:pt x="3933" y="614851"/>
                    <a:pt x="0" y="605356"/>
                    <a:pt x="0" y="595455"/>
                  </a:cubicBezTo>
                  <a:lnTo>
                    <a:pt x="0" y="37331"/>
                  </a:lnTo>
                  <a:cubicBezTo>
                    <a:pt x="0" y="27430"/>
                    <a:pt x="3933" y="17935"/>
                    <a:pt x="10934" y="10934"/>
                  </a:cubicBezTo>
                  <a:cubicBezTo>
                    <a:pt x="17935" y="3933"/>
                    <a:pt x="27430" y="0"/>
                    <a:pt x="37331" y="0"/>
                  </a:cubicBezTo>
                  <a:close/>
                </a:path>
              </a:pathLst>
            </a:custGeom>
            <a:solidFill>
              <a:srgbClr val="000000">
                <a:alpha val="0"/>
              </a:srgbClr>
            </a:solidFill>
            <a:ln w="12700">
              <a:solidFill>
                <a:srgbClr val="000000"/>
              </a:solidFill>
            </a:ln>
          </p:spPr>
        </p:sp>
      </p:grpSp>
      <p:sp>
        <p:nvSpPr>
          <p:cNvPr name="Freeform 5" id="5"/>
          <p:cNvSpPr/>
          <p:nvPr/>
        </p:nvSpPr>
        <p:spPr>
          <a:xfrm flipH="true" flipV="false" rot="0">
            <a:off x="14551676" y="436049"/>
            <a:ext cx="3327142" cy="3327142"/>
          </a:xfrm>
          <a:custGeom>
            <a:avLst/>
            <a:gdLst/>
            <a:ahLst/>
            <a:cxnLst/>
            <a:rect r="r" b="b" t="t" l="l"/>
            <a:pathLst>
              <a:path h="3327142" w="3327142">
                <a:moveTo>
                  <a:pt x="3327142" y="0"/>
                </a:moveTo>
                <a:lnTo>
                  <a:pt x="0" y="0"/>
                </a:lnTo>
                <a:lnTo>
                  <a:pt x="0" y="3327142"/>
                </a:lnTo>
                <a:lnTo>
                  <a:pt x="3327142" y="3327142"/>
                </a:lnTo>
                <a:lnTo>
                  <a:pt x="332714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6" id="6"/>
          <p:cNvSpPr/>
          <p:nvPr/>
        </p:nvSpPr>
        <p:spPr>
          <a:xfrm>
            <a:off x="9875846" y="3929683"/>
            <a:ext cx="6339401" cy="0"/>
          </a:xfrm>
          <a:prstGeom prst="line">
            <a:avLst/>
          </a:prstGeom>
          <a:ln cap="flat" w="19050">
            <a:solidFill>
              <a:srgbClr val="7C7C7C"/>
            </a:solidFill>
            <a:prstDash val="solid"/>
            <a:headEnd type="none" len="sm" w="sm"/>
            <a:tailEnd type="none" len="sm" w="sm"/>
          </a:ln>
        </p:spPr>
      </p:sp>
      <p:sp>
        <p:nvSpPr>
          <p:cNvPr name="AutoShape 7" id="7"/>
          <p:cNvSpPr/>
          <p:nvPr/>
        </p:nvSpPr>
        <p:spPr>
          <a:xfrm>
            <a:off x="9875846" y="6584594"/>
            <a:ext cx="6339401" cy="0"/>
          </a:xfrm>
          <a:prstGeom prst="line">
            <a:avLst/>
          </a:prstGeom>
          <a:ln cap="flat" w="19050">
            <a:solidFill>
              <a:srgbClr val="7C7C7C"/>
            </a:solidFill>
            <a:prstDash val="solid"/>
            <a:headEnd type="none" len="sm" w="sm"/>
            <a:tailEnd type="none" len="sm" w="sm"/>
          </a:ln>
        </p:spPr>
      </p:sp>
      <p:sp>
        <p:nvSpPr>
          <p:cNvPr name="AutoShape 8" id="8"/>
          <p:cNvSpPr/>
          <p:nvPr/>
        </p:nvSpPr>
        <p:spPr>
          <a:xfrm>
            <a:off x="9875846" y="9239504"/>
            <a:ext cx="6339401" cy="0"/>
          </a:xfrm>
          <a:prstGeom prst="line">
            <a:avLst/>
          </a:prstGeom>
          <a:ln cap="flat" w="19050">
            <a:solidFill>
              <a:srgbClr val="7C7C7C"/>
            </a:solidFill>
            <a:prstDash val="solid"/>
            <a:headEnd type="none" len="sm" w="sm"/>
            <a:tailEnd type="none" len="sm" w="sm"/>
          </a:ln>
        </p:spPr>
      </p:sp>
      <p:grpSp>
        <p:nvGrpSpPr>
          <p:cNvPr name="Group 9" id="9"/>
          <p:cNvGrpSpPr/>
          <p:nvPr/>
        </p:nvGrpSpPr>
        <p:grpSpPr>
          <a:xfrm rot="0">
            <a:off x="9244825" y="1768186"/>
            <a:ext cx="417269" cy="1668084"/>
            <a:chOff x="0" y="0"/>
            <a:chExt cx="113070" cy="452010"/>
          </a:xfrm>
        </p:grpSpPr>
        <p:sp>
          <p:nvSpPr>
            <p:cNvPr name="Freeform 10" id="10"/>
            <p:cNvSpPr/>
            <p:nvPr/>
          </p:nvSpPr>
          <p:spPr>
            <a:xfrm flipH="false" flipV="false" rot="0">
              <a:off x="0" y="0"/>
              <a:ext cx="113070" cy="452010"/>
            </a:xfrm>
            <a:custGeom>
              <a:avLst/>
              <a:gdLst/>
              <a:ahLst/>
              <a:cxnLst/>
              <a:rect r="r" b="b" t="t" l="l"/>
              <a:pathLst>
                <a:path h="452010" w="113070">
                  <a:moveTo>
                    <a:pt x="0" y="0"/>
                  </a:moveTo>
                  <a:lnTo>
                    <a:pt x="113070" y="0"/>
                  </a:lnTo>
                  <a:lnTo>
                    <a:pt x="113070" y="452010"/>
                  </a:lnTo>
                  <a:lnTo>
                    <a:pt x="0" y="452010"/>
                  </a:lnTo>
                  <a:close/>
                </a:path>
              </a:pathLst>
            </a:custGeom>
            <a:solidFill>
              <a:srgbClr val="2159FF"/>
            </a:solidFill>
          </p:spPr>
        </p:sp>
        <p:sp>
          <p:nvSpPr>
            <p:cNvPr name="TextBox 11" id="11"/>
            <p:cNvSpPr txBox="true"/>
            <p:nvPr/>
          </p:nvSpPr>
          <p:spPr>
            <a:xfrm>
              <a:off x="0" y="-47625"/>
              <a:ext cx="113070" cy="499635"/>
            </a:xfrm>
            <a:prstGeom prst="rect">
              <a:avLst/>
            </a:prstGeom>
          </p:spPr>
          <p:txBody>
            <a:bodyPr anchor="ctr" rtlCol="false" tIns="50800" lIns="50800" bIns="50800" rIns="50800"/>
            <a:lstStyle/>
            <a:p>
              <a:pPr algn="ctr">
                <a:lnSpc>
                  <a:spcPts val="3012"/>
                </a:lnSpc>
              </a:pPr>
            </a:p>
          </p:txBody>
        </p:sp>
      </p:grpSp>
      <p:grpSp>
        <p:nvGrpSpPr>
          <p:cNvPr name="Group 12" id="12"/>
          <p:cNvGrpSpPr/>
          <p:nvPr/>
        </p:nvGrpSpPr>
        <p:grpSpPr>
          <a:xfrm rot="0">
            <a:off x="9244825" y="4423097"/>
            <a:ext cx="417269" cy="1668084"/>
            <a:chOff x="0" y="0"/>
            <a:chExt cx="113070" cy="452010"/>
          </a:xfrm>
        </p:grpSpPr>
        <p:sp>
          <p:nvSpPr>
            <p:cNvPr name="Freeform 13" id="13"/>
            <p:cNvSpPr/>
            <p:nvPr/>
          </p:nvSpPr>
          <p:spPr>
            <a:xfrm flipH="false" flipV="false" rot="0">
              <a:off x="0" y="0"/>
              <a:ext cx="113070" cy="452010"/>
            </a:xfrm>
            <a:custGeom>
              <a:avLst/>
              <a:gdLst/>
              <a:ahLst/>
              <a:cxnLst/>
              <a:rect r="r" b="b" t="t" l="l"/>
              <a:pathLst>
                <a:path h="452010" w="113070">
                  <a:moveTo>
                    <a:pt x="0" y="0"/>
                  </a:moveTo>
                  <a:lnTo>
                    <a:pt x="113070" y="0"/>
                  </a:lnTo>
                  <a:lnTo>
                    <a:pt x="113070" y="452010"/>
                  </a:lnTo>
                  <a:lnTo>
                    <a:pt x="0" y="452010"/>
                  </a:lnTo>
                  <a:close/>
                </a:path>
              </a:pathLst>
            </a:custGeom>
            <a:solidFill>
              <a:srgbClr val="2159FF"/>
            </a:solidFill>
          </p:spPr>
        </p:sp>
        <p:sp>
          <p:nvSpPr>
            <p:cNvPr name="TextBox 14" id="14"/>
            <p:cNvSpPr txBox="true"/>
            <p:nvPr/>
          </p:nvSpPr>
          <p:spPr>
            <a:xfrm>
              <a:off x="0" y="-47625"/>
              <a:ext cx="113070" cy="499635"/>
            </a:xfrm>
            <a:prstGeom prst="rect">
              <a:avLst/>
            </a:prstGeom>
          </p:spPr>
          <p:txBody>
            <a:bodyPr anchor="ctr" rtlCol="false" tIns="50800" lIns="50800" bIns="50800" rIns="50800"/>
            <a:lstStyle/>
            <a:p>
              <a:pPr algn="ctr">
                <a:lnSpc>
                  <a:spcPts val="3012"/>
                </a:lnSpc>
              </a:pPr>
            </a:p>
          </p:txBody>
        </p:sp>
      </p:grpSp>
      <p:grpSp>
        <p:nvGrpSpPr>
          <p:cNvPr name="Group 15" id="15"/>
          <p:cNvGrpSpPr/>
          <p:nvPr/>
        </p:nvGrpSpPr>
        <p:grpSpPr>
          <a:xfrm rot="0">
            <a:off x="9244825" y="7078007"/>
            <a:ext cx="417269" cy="1668084"/>
            <a:chOff x="0" y="0"/>
            <a:chExt cx="113070" cy="452010"/>
          </a:xfrm>
        </p:grpSpPr>
        <p:sp>
          <p:nvSpPr>
            <p:cNvPr name="Freeform 16" id="16"/>
            <p:cNvSpPr/>
            <p:nvPr/>
          </p:nvSpPr>
          <p:spPr>
            <a:xfrm flipH="false" flipV="false" rot="0">
              <a:off x="0" y="0"/>
              <a:ext cx="113070" cy="452010"/>
            </a:xfrm>
            <a:custGeom>
              <a:avLst/>
              <a:gdLst/>
              <a:ahLst/>
              <a:cxnLst/>
              <a:rect r="r" b="b" t="t" l="l"/>
              <a:pathLst>
                <a:path h="452010" w="113070">
                  <a:moveTo>
                    <a:pt x="0" y="0"/>
                  </a:moveTo>
                  <a:lnTo>
                    <a:pt x="113070" y="0"/>
                  </a:lnTo>
                  <a:lnTo>
                    <a:pt x="113070" y="452010"/>
                  </a:lnTo>
                  <a:lnTo>
                    <a:pt x="0" y="452010"/>
                  </a:lnTo>
                  <a:close/>
                </a:path>
              </a:pathLst>
            </a:custGeom>
            <a:solidFill>
              <a:srgbClr val="2159FF"/>
            </a:solidFill>
          </p:spPr>
        </p:sp>
        <p:sp>
          <p:nvSpPr>
            <p:cNvPr name="TextBox 17" id="17"/>
            <p:cNvSpPr txBox="true"/>
            <p:nvPr/>
          </p:nvSpPr>
          <p:spPr>
            <a:xfrm>
              <a:off x="0" y="-47625"/>
              <a:ext cx="113070" cy="499635"/>
            </a:xfrm>
            <a:prstGeom prst="rect">
              <a:avLst/>
            </a:prstGeom>
          </p:spPr>
          <p:txBody>
            <a:bodyPr anchor="ctr" rtlCol="false" tIns="50800" lIns="50800" bIns="50800" rIns="50800"/>
            <a:lstStyle/>
            <a:p>
              <a:pPr algn="ctr">
                <a:lnSpc>
                  <a:spcPts val="3012"/>
                </a:lnSpc>
              </a:pPr>
            </a:p>
          </p:txBody>
        </p:sp>
      </p:grpSp>
      <p:grpSp>
        <p:nvGrpSpPr>
          <p:cNvPr name="Group 18" id="18"/>
          <p:cNvGrpSpPr/>
          <p:nvPr/>
        </p:nvGrpSpPr>
        <p:grpSpPr>
          <a:xfrm rot="0">
            <a:off x="1028700" y="2716440"/>
            <a:ext cx="7258432" cy="3969864"/>
            <a:chOff x="0" y="0"/>
            <a:chExt cx="1156976" cy="632787"/>
          </a:xfrm>
        </p:grpSpPr>
        <p:sp>
          <p:nvSpPr>
            <p:cNvPr name="Freeform 19" id="19"/>
            <p:cNvSpPr/>
            <p:nvPr/>
          </p:nvSpPr>
          <p:spPr>
            <a:xfrm flipH="false" flipV="false" rot="0">
              <a:off x="0" y="0"/>
              <a:ext cx="1156976" cy="632787"/>
            </a:xfrm>
            <a:custGeom>
              <a:avLst/>
              <a:gdLst/>
              <a:ahLst/>
              <a:cxnLst/>
              <a:rect r="r" b="b" t="t" l="l"/>
              <a:pathLst>
                <a:path h="632787" w="1156976">
                  <a:moveTo>
                    <a:pt x="24532" y="0"/>
                  </a:moveTo>
                  <a:lnTo>
                    <a:pt x="1132444" y="0"/>
                  </a:lnTo>
                  <a:cubicBezTo>
                    <a:pt x="1138950" y="0"/>
                    <a:pt x="1145190" y="2585"/>
                    <a:pt x="1149791" y="7185"/>
                  </a:cubicBezTo>
                  <a:cubicBezTo>
                    <a:pt x="1154391" y="11786"/>
                    <a:pt x="1156976" y="18026"/>
                    <a:pt x="1156976" y="24532"/>
                  </a:cubicBezTo>
                  <a:lnTo>
                    <a:pt x="1156976" y="608254"/>
                  </a:lnTo>
                  <a:cubicBezTo>
                    <a:pt x="1156976" y="614761"/>
                    <a:pt x="1154391" y="621001"/>
                    <a:pt x="1149791" y="625601"/>
                  </a:cubicBezTo>
                  <a:cubicBezTo>
                    <a:pt x="1145190" y="630202"/>
                    <a:pt x="1138950" y="632787"/>
                    <a:pt x="1132444" y="632787"/>
                  </a:cubicBezTo>
                  <a:lnTo>
                    <a:pt x="24532" y="632787"/>
                  </a:lnTo>
                  <a:cubicBezTo>
                    <a:pt x="10983" y="632787"/>
                    <a:pt x="0" y="621803"/>
                    <a:pt x="0" y="608254"/>
                  </a:cubicBezTo>
                  <a:lnTo>
                    <a:pt x="0" y="24532"/>
                  </a:lnTo>
                  <a:cubicBezTo>
                    <a:pt x="0" y="18026"/>
                    <a:pt x="2585" y="11786"/>
                    <a:pt x="7185" y="7185"/>
                  </a:cubicBezTo>
                  <a:cubicBezTo>
                    <a:pt x="11786" y="2585"/>
                    <a:pt x="18026" y="0"/>
                    <a:pt x="24532" y="0"/>
                  </a:cubicBezTo>
                  <a:close/>
                </a:path>
              </a:pathLst>
            </a:custGeom>
            <a:solidFill>
              <a:srgbClr val="000000">
                <a:alpha val="0"/>
              </a:srgbClr>
            </a:solidFill>
            <a:ln w="12700">
              <a:solidFill>
                <a:srgbClr val="000000"/>
              </a:solidFill>
            </a:ln>
          </p:spPr>
        </p:sp>
      </p:grpSp>
      <p:grpSp>
        <p:nvGrpSpPr>
          <p:cNvPr name="Group 20" id="20"/>
          <p:cNvGrpSpPr/>
          <p:nvPr/>
        </p:nvGrpSpPr>
        <p:grpSpPr>
          <a:xfrm rot="0">
            <a:off x="7329438" y="1687087"/>
            <a:ext cx="1915387" cy="1915387"/>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C0000"/>
            </a:solidFill>
          </p:spPr>
        </p:sp>
        <p:sp>
          <p:nvSpPr>
            <p:cNvPr name="TextBox 22" id="22"/>
            <p:cNvSpPr txBox="true"/>
            <p:nvPr/>
          </p:nvSpPr>
          <p:spPr>
            <a:xfrm>
              <a:off x="76200" y="28575"/>
              <a:ext cx="660400" cy="708025"/>
            </a:xfrm>
            <a:prstGeom prst="rect">
              <a:avLst/>
            </a:prstGeom>
          </p:spPr>
          <p:txBody>
            <a:bodyPr anchor="ctr" rtlCol="false" tIns="50800" lIns="50800" bIns="50800" rIns="50800"/>
            <a:lstStyle/>
            <a:p>
              <a:pPr algn="ctr">
                <a:lnSpc>
                  <a:spcPts val="3012"/>
                </a:lnSpc>
              </a:pPr>
            </a:p>
          </p:txBody>
        </p:sp>
      </p:grpSp>
      <p:sp>
        <p:nvSpPr>
          <p:cNvPr name="Freeform 23" id="23"/>
          <p:cNvSpPr/>
          <p:nvPr/>
        </p:nvSpPr>
        <p:spPr>
          <a:xfrm flipH="false" flipV="false" rot="0">
            <a:off x="431130" y="493681"/>
            <a:ext cx="1195140" cy="869881"/>
          </a:xfrm>
          <a:custGeom>
            <a:avLst/>
            <a:gdLst/>
            <a:ahLst/>
            <a:cxnLst/>
            <a:rect r="r" b="b" t="t" l="l"/>
            <a:pathLst>
              <a:path h="869881" w="1195140">
                <a:moveTo>
                  <a:pt x="0" y="0"/>
                </a:moveTo>
                <a:lnTo>
                  <a:pt x="1195140" y="0"/>
                </a:lnTo>
                <a:lnTo>
                  <a:pt x="1195140" y="869880"/>
                </a:lnTo>
                <a:lnTo>
                  <a:pt x="0" y="869880"/>
                </a:lnTo>
                <a:lnTo>
                  <a:pt x="0" y="0"/>
                </a:lnTo>
                <a:close/>
              </a:path>
            </a:pathLst>
          </a:custGeom>
          <a:blipFill>
            <a:blip r:embed="rId5"/>
            <a:stretch>
              <a:fillRect l="0" t="0" r="0" b="0"/>
            </a:stretch>
          </a:blipFill>
        </p:spPr>
      </p:sp>
      <p:sp>
        <p:nvSpPr>
          <p:cNvPr name="Freeform 24" id="24"/>
          <p:cNvSpPr/>
          <p:nvPr/>
        </p:nvSpPr>
        <p:spPr>
          <a:xfrm flipH="false" flipV="false" rot="0">
            <a:off x="1911357" y="493681"/>
            <a:ext cx="2383235" cy="869881"/>
          </a:xfrm>
          <a:custGeom>
            <a:avLst/>
            <a:gdLst/>
            <a:ahLst/>
            <a:cxnLst/>
            <a:rect r="r" b="b" t="t" l="l"/>
            <a:pathLst>
              <a:path h="869881" w="2383235">
                <a:moveTo>
                  <a:pt x="0" y="0"/>
                </a:moveTo>
                <a:lnTo>
                  <a:pt x="2383235" y="0"/>
                </a:lnTo>
                <a:lnTo>
                  <a:pt x="2383235" y="869880"/>
                </a:lnTo>
                <a:lnTo>
                  <a:pt x="0" y="869880"/>
                </a:lnTo>
                <a:lnTo>
                  <a:pt x="0" y="0"/>
                </a:lnTo>
                <a:close/>
              </a:path>
            </a:pathLst>
          </a:custGeom>
          <a:blipFill>
            <a:blip r:embed="rId6"/>
            <a:stretch>
              <a:fillRect l="0" t="0" r="0" b="0"/>
            </a:stretch>
          </a:blipFill>
        </p:spPr>
      </p:sp>
      <p:sp>
        <p:nvSpPr>
          <p:cNvPr name="AutoShape 25" id="25"/>
          <p:cNvSpPr/>
          <p:nvPr/>
        </p:nvSpPr>
        <p:spPr>
          <a:xfrm flipV="true">
            <a:off x="1768814" y="436049"/>
            <a:ext cx="0" cy="927513"/>
          </a:xfrm>
          <a:prstGeom prst="line">
            <a:avLst/>
          </a:prstGeom>
          <a:ln cap="flat" w="38100">
            <a:solidFill>
              <a:srgbClr val="272727"/>
            </a:solidFill>
            <a:prstDash val="solid"/>
            <a:headEnd type="none" len="sm" w="sm"/>
            <a:tailEnd type="none" len="sm" w="sm"/>
          </a:ln>
        </p:spPr>
      </p:sp>
      <p:sp>
        <p:nvSpPr>
          <p:cNvPr name="TextBox 26" id="26"/>
          <p:cNvSpPr txBox="true"/>
          <p:nvPr/>
        </p:nvSpPr>
        <p:spPr>
          <a:xfrm rot="0">
            <a:off x="1028700" y="6715903"/>
            <a:ext cx="7258432" cy="1196146"/>
          </a:xfrm>
          <a:prstGeom prst="rect">
            <a:avLst/>
          </a:prstGeom>
        </p:spPr>
        <p:txBody>
          <a:bodyPr anchor="t" rtlCol="false" tIns="0" lIns="0" bIns="0" rIns="0">
            <a:spAutoFit/>
          </a:bodyPr>
          <a:lstStyle/>
          <a:p>
            <a:pPr algn="l" marL="0" indent="0" lvl="0">
              <a:lnSpc>
                <a:spcPts val="9797"/>
              </a:lnSpc>
              <a:spcBef>
                <a:spcPct val="0"/>
              </a:spcBef>
            </a:pPr>
            <a:r>
              <a:rPr lang="en-US" sz="6998">
                <a:solidFill>
                  <a:srgbClr val="272727"/>
                </a:solidFill>
                <a:latin typeface="League Spartan"/>
                <a:ea typeface="League Spartan"/>
                <a:cs typeface="League Spartan"/>
                <a:sym typeface="League Spartan"/>
              </a:rPr>
              <a:t>Header 1</a:t>
            </a:r>
          </a:p>
        </p:txBody>
      </p:sp>
      <p:sp>
        <p:nvSpPr>
          <p:cNvPr name="TextBox 27" id="27"/>
          <p:cNvSpPr txBox="true"/>
          <p:nvPr/>
        </p:nvSpPr>
        <p:spPr>
          <a:xfrm rot="0">
            <a:off x="1028700" y="8177956"/>
            <a:ext cx="7258432" cy="1329892"/>
          </a:xfrm>
          <a:prstGeom prst="rect">
            <a:avLst/>
          </a:prstGeom>
        </p:spPr>
        <p:txBody>
          <a:bodyPr anchor="t" rtlCol="false" tIns="0" lIns="0" bIns="0" rIns="0">
            <a:spAutoFit/>
          </a:bodyPr>
          <a:lstStyle/>
          <a:p>
            <a:pPr algn="l" marL="0" indent="0" lvl="0">
              <a:lnSpc>
                <a:spcPts val="3635"/>
              </a:lnSpc>
            </a:pPr>
            <a:r>
              <a:rPr lang="en-US" b="true" sz="2138">
                <a:solidFill>
                  <a:srgbClr val="272727"/>
                </a:solidFill>
                <a:latin typeface="Open Sans 2 Bold"/>
                <a:ea typeface="Open Sans 2 Bold"/>
                <a:cs typeface="Open Sans 2 Bold"/>
                <a:sym typeface="Open Sans 2 Bold"/>
              </a:rPr>
              <a:t>Lorem ipsum dolor sit amet, consectetur adipiscing elit. Quisque tincidunt sem quis nibh luctus, quis finibus felis convallis. </a:t>
            </a:r>
          </a:p>
        </p:txBody>
      </p:sp>
      <p:grpSp>
        <p:nvGrpSpPr>
          <p:cNvPr name="Group 28" id="28"/>
          <p:cNvGrpSpPr/>
          <p:nvPr/>
        </p:nvGrpSpPr>
        <p:grpSpPr>
          <a:xfrm rot="0">
            <a:off x="9875846" y="1768186"/>
            <a:ext cx="6339401" cy="1668084"/>
            <a:chOff x="0" y="0"/>
            <a:chExt cx="8452534" cy="2224112"/>
          </a:xfrm>
        </p:grpSpPr>
        <p:sp>
          <p:nvSpPr>
            <p:cNvPr name="TextBox 29" id="29"/>
            <p:cNvSpPr txBox="true"/>
            <p:nvPr/>
          </p:nvSpPr>
          <p:spPr>
            <a:xfrm rot="0">
              <a:off x="0" y="485848"/>
              <a:ext cx="8452534" cy="1738264"/>
            </a:xfrm>
            <a:prstGeom prst="rect">
              <a:avLst/>
            </a:prstGeom>
          </p:spPr>
          <p:txBody>
            <a:bodyPr anchor="t" rtlCol="false" tIns="0" lIns="0" bIns="0" rIns="0">
              <a:spAutoFit/>
            </a:bodyPr>
            <a:lstStyle/>
            <a:p>
              <a:pPr algn="l" marL="0" indent="0" lvl="0">
                <a:lnSpc>
                  <a:spcPts val="3635"/>
                </a:lnSpc>
              </a:pPr>
              <a:r>
                <a:rPr lang="en-US" sz="2138">
                  <a:solidFill>
                    <a:srgbClr val="272727"/>
                  </a:solidFill>
                  <a:latin typeface="Open Sans 2"/>
                  <a:ea typeface="Open Sans 2"/>
                  <a:cs typeface="Open Sans 2"/>
                  <a:sym typeface="Open Sans 2"/>
                </a:rPr>
                <a:t>Lorem ipsum dolor sit amet, consectetur adipiscing elit. Quisque tincidunt sem quis nibh luctus, quis finibus felis convallis. </a:t>
              </a:r>
            </a:p>
          </p:txBody>
        </p:sp>
        <p:sp>
          <p:nvSpPr>
            <p:cNvPr name="TextBox 30" id="30"/>
            <p:cNvSpPr txBox="true"/>
            <p:nvPr/>
          </p:nvSpPr>
          <p:spPr>
            <a:xfrm rot="0">
              <a:off x="0" y="-104775"/>
              <a:ext cx="8452534" cy="528577"/>
            </a:xfrm>
            <a:prstGeom prst="rect">
              <a:avLst/>
            </a:prstGeom>
          </p:spPr>
          <p:txBody>
            <a:bodyPr anchor="t" rtlCol="false" tIns="0" lIns="0" bIns="0" rIns="0">
              <a:spAutoFit/>
            </a:bodyPr>
            <a:lstStyle/>
            <a:p>
              <a:pPr algn="l" marL="0" indent="0" lvl="0">
                <a:lnSpc>
                  <a:spcPts val="3635"/>
                </a:lnSpc>
              </a:pPr>
              <a:r>
                <a:rPr lang="en-US" b="true" sz="2138">
                  <a:solidFill>
                    <a:srgbClr val="272727"/>
                  </a:solidFill>
                  <a:latin typeface="Open Sans 2 Bold"/>
                  <a:ea typeface="Open Sans 2 Bold"/>
                  <a:cs typeface="Open Sans 2 Bold"/>
                  <a:sym typeface="Open Sans 2 Bold"/>
                </a:rPr>
                <a:t>Header 2</a:t>
              </a:r>
            </a:p>
          </p:txBody>
        </p:sp>
      </p:grpSp>
      <p:grpSp>
        <p:nvGrpSpPr>
          <p:cNvPr name="Group 31" id="31"/>
          <p:cNvGrpSpPr/>
          <p:nvPr/>
        </p:nvGrpSpPr>
        <p:grpSpPr>
          <a:xfrm rot="0">
            <a:off x="9875846" y="4423097"/>
            <a:ext cx="6339401" cy="2121717"/>
            <a:chOff x="0" y="0"/>
            <a:chExt cx="8452534" cy="2828956"/>
          </a:xfrm>
        </p:grpSpPr>
        <p:sp>
          <p:nvSpPr>
            <p:cNvPr name="TextBox 32" id="32"/>
            <p:cNvSpPr txBox="true"/>
            <p:nvPr/>
          </p:nvSpPr>
          <p:spPr>
            <a:xfrm rot="0">
              <a:off x="0" y="485848"/>
              <a:ext cx="8452534" cy="2343108"/>
            </a:xfrm>
            <a:prstGeom prst="rect">
              <a:avLst/>
            </a:prstGeom>
          </p:spPr>
          <p:txBody>
            <a:bodyPr anchor="t" rtlCol="false" tIns="0" lIns="0" bIns="0" rIns="0">
              <a:spAutoFit/>
            </a:bodyPr>
            <a:lstStyle/>
            <a:p>
              <a:pPr algn="l" marL="0" indent="0" lvl="0">
                <a:lnSpc>
                  <a:spcPts val="3635"/>
                </a:lnSpc>
              </a:pPr>
              <a:r>
                <a:rPr lang="en-US" sz="2138">
                  <a:solidFill>
                    <a:srgbClr val="272727"/>
                  </a:solidFill>
                  <a:latin typeface="Open Sans 2"/>
                  <a:ea typeface="Open Sans 2"/>
                  <a:cs typeface="Open Sans 2"/>
                  <a:sym typeface="Open Sans 2"/>
                </a:rPr>
                <a:t>Lorem ipsum dolor sit amet, consectetur adipiscing elit. Quisque tincidunt sem quis nibh luctus, quis finibus felis convallis. Praesent ut mi nunc. </a:t>
              </a:r>
            </a:p>
          </p:txBody>
        </p:sp>
        <p:sp>
          <p:nvSpPr>
            <p:cNvPr name="TextBox 33" id="33"/>
            <p:cNvSpPr txBox="true"/>
            <p:nvPr/>
          </p:nvSpPr>
          <p:spPr>
            <a:xfrm rot="0">
              <a:off x="0" y="-104775"/>
              <a:ext cx="8452534" cy="528577"/>
            </a:xfrm>
            <a:prstGeom prst="rect">
              <a:avLst/>
            </a:prstGeom>
          </p:spPr>
          <p:txBody>
            <a:bodyPr anchor="t" rtlCol="false" tIns="0" lIns="0" bIns="0" rIns="0">
              <a:spAutoFit/>
            </a:bodyPr>
            <a:lstStyle/>
            <a:p>
              <a:pPr algn="l" marL="0" indent="0" lvl="0">
                <a:lnSpc>
                  <a:spcPts val="3635"/>
                </a:lnSpc>
              </a:pPr>
              <a:r>
                <a:rPr lang="en-US" b="true" sz="2138">
                  <a:solidFill>
                    <a:srgbClr val="272727"/>
                  </a:solidFill>
                  <a:latin typeface="Open Sans 2 Bold"/>
                  <a:ea typeface="Open Sans 2 Bold"/>
                  <a:cs typeface="Open Sans 2 Bold"/>
                  <a:sym typeface="Open Sans 2 Bold"/>
                </a:rPr>
                <a:t>Header 2</a:t>
              </a:r>
            </a:p>
          </p:txBody>
        </p:sp>
      </p:grpSp>
      <p:grpSp>
        <p:nvGrpSpPr>
          <p:cNvPr name="Group 34" id="34"/>
          <p:cNvGrpSpPr/>
          <p:nvPr/>
        </p:nvGrpSpPr>
        <p:grpSpPr>
          <a:xfrm rot="0">
            <a:off x="9875846" y="7078007"/>
            <a:ext cx="6339401" cy="2121717"/>
            <a:chOff x="0" y="0"/>
            <a:chExt cx="8452534" cy="2828956"/>
          </a:xfrm>
        </p:grpSpPr>
        <p:sp>
          <p:nvSpPr>
            <p:cNvPr name="TextBox 35" id="35"/>
            <p:cNvSpPr txBox="true"/>
            <p:nvPr/>
          </p:nvSpPr>
          <p:spPr>
            <a:xfrm rot="0">
              <a:off x="0" y="485848"/>
              <a:ext cx="8452534" cy="2343108"/>
            </a:xfrm>
            <a:prstGeom prst="rect">
              <a:avLst/>
            </a:prstGeom>
          </p:spPr>
          <p:txBody>
            <a:bodyPr anchor="t" rtlCol="false" tIns="0" lIns="0" bIns="0" rIns="0">
              <a:spAutoFit/>
            </a:bodyPr>
            <a:lstStyle/>
            <a:p>
              <a:pPr algn="l" marL="0" indent="0" lvl="0">
                <a:lnSpc>
                  <a:spcPts val="3635"/>
                </a:lnSpc>
              </a:pPr>
              <a:r>
                <a:rPr lang="en-US" sz="2138">
                  <a:solidFill>
                    <a:srgbClr val="272727"/>
                  </a:solidFill>
                  <a:latin typeface="Open Sans 2"/>
                  <a:ea typeface="Open Sans 2"/>
                  <a:cs typeface="Open Sans 2"/>
                  <a:sym typeface="Open Sans 2"/>
                </a:rPr>
                <a:t>Lorem ipsum dolor sit amet, consectetur adipiscing elit. Quisque tincidunt sem quis nibh luctus, quis finibus felis convallis. Praesent ut mi nunc.  </a:t>
              </a:r>
            </a:p>
          </p:txBody>
        </p:sp>
        <p:sp>
          <p:nvSpPr>
            <p:cNvPr name="TextBox 36" id="36"/>
            <p:cNvSpPr txBox="true"/>
            <p:nvPr/>
          </p:nvSpPr>
          <p:spPr>
            <a:xfrm rot="0">
              <a:off x="0" y="-104775"/>
              <a:ext cx="8452534" cy="528577"/>
            </a:xfrm>
            <a:prstGeom prst="rect">
              <a:avLst/>
            </a:prstGeom>
          </p:spPr>
          <p:txBody>
            <a:bodyPr anchor="t" rtlCol="false" tIns="0" lIns="0" bIns="0" rIns="0">
              <a:spAutoFit/>
            </a:bodyPr>
            <a:lstStyle/>
            <a:p>
              <a:pPr algn="l" marL="0" indent="0" lvl="0">
                <a:lnSpc>
                  <a:spcPts val="3635"/>
                </a:lnSpc>
              </a:pPr>
              <a:r>
                <a:rPr lang="en-US" b="true" sz="2138">
                  <a:solidFill>
                    <a:srgbClr val="272727"/>
                  </a:solidFill>
                  <a:latin typeface="Open Sans 2 Bold"/>
                  <a:ea typeface="Open Sans 2 Bold"/>
                  <a:cs typeface="Open Sans 2 Bold"/>
                  <a:sym typeface="Open Sans 2 Bold"/>
                </a:rPr>
                <a:t>Header 2</a:t>
              </a:r>
            </a:p>
          </p:txBody>
        </p:sp>
      </p:grpSp>
      <p:sp>
        <p:nvSpPr>
          <p:cNvPr name="TextBox 37" id="37"/>
          <p:cNvSpPr txBox="true"/>
          <p:nvPr/>
        </p:nvSpPr>
        <p:spPr>
          <a:xfrm rot="0">
            <a:off x="13528340" y="9523032"/>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052089"/>
                </a:solidFill>
                <a:latin typeface="Open Sans 2 Bold Italics"/>
                <a:ea typeface="Open Sans 2 Bold Italics"/>
                <a:cs typeface="Open Sans 2 Bold Italics"/>
                <a:sym typeface="Open Sans 2 Bold Italics"/>
              </a:rPr>
              <a:t>www.icocics.poltekssn.ac.id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50000"/>
            </a:blip>
            <a:stretch>
              <a:fillRect l="-2767" t="0" r="-2767" b="0"/>
            </a:stretch>
          </a:blipFill>
        </p:spPr>
      </p:sp>
      <p:grpSp>
        <p:nvGrpSpPr>
          <p:cNvPr name="Group 3" id="3"/>
          <p:cNvGrpSpPr/>
          <p:nvPr/>
        </p:nvGrpSpPr>
        <p:grpSpPr>
          <a:xfrm rot="0">
            <a:off x="1028700" y="1848283"/>
            <a:ext cx="6590433" cy="6590433"/>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50053" t="0" r="-40" b="0"/>
              </a:stretch>
            </a:blipFill>
          </p:spPr>
        </p:sp>
      </p:grpSp>
      <p:sp>
        <p:nvSpPr>
          <p:cNvPr name="AutoShape 5" id="5"/>
          <p:cNvSpPr/>
          <p:nvPr/>
        </p:nvSpPr>
        <p:spPr>
          <a:xfrm flipV="true">
            <a:off x="8265077" y="4303455"/>
            <a:ext cx="8994223" cy="0"/>
          </a:xfrm>
          <a:prstGeom prst="line">
            <a:avLst/>
          </a:prstGeom>
          <a:ln cap="flat" w="19050">
            <a:solidFill>
              <a:srgbClr val="7C7C7C"/>
            </a:solidFill>
            <a:prstDash val="solid"/>
            <a:headEnd type="none" len="sm" w="sm"/>
            <a:tailEnd type="none" len="sm" w="sm"/>
          </a:ln>
        </p:spPr>
      </p:sp>
      <p:sp>
        <p:nvSpPr>
          <p:cNvPr name="TextBox 6" id="6"/>
          <p:cNvSpPr txBox="true"/>
          <p:nvPr/>
        </p:nvSpPr>
        <p:spPr>
          <a:xfrm rot="0">
            <a:off x="8265077" y="1714933"/>
            <a:ext cx="8325305" cy="1175872"/>
          </a:xfrm>
          <a:prstGeom prst="rect">
            <a:avLst/>
          </a:prstGeom>
        </p:spPr>
        <p:txBody>
          <a:bodyPr anchor="t" rtlCol="false" tIns="0" lIns="0" bIns="0" rIns="0">
            <a:spAutoFit/>
          </a:bodyPr>
          <a:lstStyle/>
          <a:p>
            <a:pPr algn="l" marL="0" indent="0" lvl="0">
              <a:lnSpc>
                <a:spcPts val="9610"/>
              </a:lnSpc>
              <a:spcBef>
                <a:spcPct val="0"/>
              </a:spcBef>
            </a:pPr>
            <a:r>
              <a:rPr lang="en-US" sz="6864">
                <a:solidFill>
                  <a:srgbClr val="272727"/>
                </a:solidFill>
                <a:latin typeface="League Spartan"/>
                <a:ea typeface="League Spartan"/>
                <a:cs typeface="League Spartan"/>
                <a:sym typeface="League Spartan"/>
              </a:rPr>
              <a:t>Header 1</a:t>
            </a:r>
          </a:p>
        </p:txBody>
      </p:sp>
      <p:grpSp>
        <p:nvGrpSpPr>
          <p:cNvPr name="Group 7" id="7"/>
          <p:cNvGrpSpPr/>
          <p:nvPr/>
        </p:nvGrpSpPr>
        <p:grpSpPr>
          <a:xfrm rot="0">
            <a:off x="-819778" y="8161320"/>
            <a:ext cx="3262397" cy="3262397"/>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D5FF"/>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012"/>
                </a:lnSpc>
              </a:pPr>
            </a:p>
          </p:txBody>
        </p:sp>
      </p:grpSp>
      <p:sp>
        <p:nvSpPr>
          <p:cNvPr name="Freeform 10" id="10"/>
          <p:cNvSpPr/>
          <p:nvPr/>
        </p:nvSpPr>
        <p:spPr>
          <a:xfrm flipH="false" flipV="false" rot="0">
            <a:off x="431130" y="493681"/>
            <a:ext cx="1195140" cy="869881"/>
          </a:xfrm>
          <a:custGeom>
            <a:avLst/>
            <a:gdLst/>
            <a:ahLst/>
            <a:cxnLst/>
            <a:rect r="r" b="b" t="t" l="l"/>
            <a:pathLst>
              <a:path h="869881" w="1195140">
                <a:moveTo>
                  <a:pt x="0" y="0"/>
                </a:moveTo>
                <a:lnTo>
                  <a:pt x="1195140" y="0"/>
                </a:lnTo>
                <a:lnTo>
                  <a:pt x="1195140" y="869880"/>
                </a:lnTo>
                <a:lnTo>
                  <a:pt x="0" y="869880"/>
                </a:lnTo>
                <a:lnTo>
                  <a:pt x="0" y="0"/>
                </a:lnTo>
                <a:close/>
              </a:path>
            </a:pathLst>
          </a:custGeom>
          <a:blipFill>
            <a:blip r:embed="rId4"/>
            <a:stretch>
              <a:fillRect l="0" t="0" r="0" b="0"/>
            </a:stretch>
          </a:blipFill>
        </p:spPr>
      </p:sp>
      <p:sp>
        <p:nvSpPr>
          <p:cNvPr name="Freeform 11" id="11"/>
          <p:cNvSpPr/>
          <p:nvPr/>
        </p:nvSpPr>
        <p:spPr>
          <a:xfrm flipH="false" flipV="false" rot="0">
            <a:off x="1911357" y="493681"/>
            <a:ext cx="2383235" cy="869881"/>
          </a:xfrm>
          <a:custGeom>
            <a:avLst/>
            <a:gdLst/>
            <a:ahLst/>
            <a:cxnLst/>
            <a:rect r="r" b="b" t="t" l="l"/>
            <a:pathLst>
              <a:path h="869881" w="2383235">
                <a:moveTo>
                  <a:pt x="0" y="0"/>
                </a:moveTo>
                <a:lnTo>
                  <a:pt x="2383235" y="0"/>
                </a:lnTo>
                <a:lnTo>
                  <a:pt x="2383235" y="869880"/>
                </a:lnTo>
                <a:lnTo>
                  <a:pt x="0" y="869880"/>
                </a:lnTo>
                <a:lnTo>
                  <a:pt x="0" y="0"/>
                </a:lnTo>
                <a:close/>
              </a:path>
            </a:pathLst>
          </a:custGeom>
          <a:blipFill>
            <a:blip r:embed="rId5"/>
            <a:stretch>
              <a:fillRect l="0" t="0" r="0" b="0"/>
            </a:stretch>
          </a:blipFill>
        </p:spPr>
      </p:sp>
      <p:sp>
        <p:nvSpPr>
          <p:cNvPr name="AutoShape 12" id="12"/>
          <p:cNvSpPr/>
          <p:nvPr/>
        </p:nvSpPr>
        <p:spPr>
          <a:xfrm flipV="true">
            <a:off x="1768814" y="436049"/>
            <a:ext cx="0" cy="927513"/>
          </a:xfrm>
          <a:prstGeom prst="line">
            <a:avLst/>
          </a:prstGeom>
          <a:ln cap="flat" w="38100">
            <a:solidFill>
              <a:srgbClr val="272727"/>
            </a:solidFill>
            <a:prstDash val="solid"/>
            <a:headEnd type="none" len="sm" w="sm"/>
            <a:tailEnd type="none" len="sm" w="sm"/>
          </a:ln>
        </p:spPr>
      </p:sp>
      <p:sp>
        <p:nvSpPr>
          <p:cNvPr name="Freeform 13" id="13"/>
          <p:cNvSpPr/>
          <p:nvPr/>
        </p:nvSpPr>
        <p:spPr>
          <a:xfrm flipH="true" flipV="false" rot="0">
            <a:off x="14556631" y="332811"/>
            <a:ext cx="3423167" cy="3423167"/>
          </a:xfrm>
          <a:custGeom>
            <a:avLst/>
            <a:gdLst/>
            <a:ahLst/>
            <a:cxnLst/>
            <a:rect r="r" b="b" t="t" l="l"/>
            <a:pathLst>
              <a:path h="3423167" w="3423167">
                <a:moveTo>
                  <a:pt x="3423167" y="0"/>
                </a:moveTo>
                <a:lnTo>
                  <a:pt x="0" y="0"/>
                </a:lnTo>
                <a:lnTo>
                  <a:pt x="0" y="3423167"/>
                </a:lnTo>
                <a:lnTo>
                  <a:pt x="3423167" y="3423167"/>
                </a:lnTo>
                <a:lnTo>
                  <a:pt x="3423167"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4" id="14"/>
          <p:cNvGrpSpPr/>
          <p:nvPr/>
        </p:nvGrpSpPr>
        <p:grpSpPr>
          <a:xfrm rot="0">
            <a:off x="873717" y="1693300"/>
            <a:ext cx="6900400" cy="6900400"/>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sp>
      </p:grpSp>
      <p:sp>
        <p:nvSpPr>
          <p:cNvPr name="TextBox 16" id="16"/>
          <p:cNvSpPr txBox="true"/>
          <p:nvPr/>
        </p:nvSpPr>
        <p:spPr>
          <a:xfrm rot="0">
            <a:off x="8265077" y="4403972"/>
            <a:ext cx="8325305" cy="3521892"/>
          </a:xfrm>
          <a:prstGeom prst="rect">
            <a:avLst/>
          </a:prstGeom>
        </p:spPr>
        <p:txBody>
          <a:bodyPr anchor="t" rtlCol="false" tIns="0" lIns="0" bIns="0" rIns="0">
            <a:spAutoFit/>
          </a:bodyPr>
          <a:lstStyle/>
          <a:p>
            <a:pPr algn="l" marL="0" indent="0" lvl="0">
              <a:lnSpc>
                <a:spcPts val="3565"/>
              </a:lnSpc>
            </a:pPr>
            <a:r>
              <a:rPr lang="en-US" sz="2097">
                <a:solidFill>
                  <a:srgbClr val="272727"/>
                </a:solidFill>
                <a:latin typeface="Open Sans 2"/>
                <a:ea typeface="Open Sans 2"/>
                <a:cs typeface="Open Sans 2"/>
                <a:sym typeface="Open Sans 2"/>
              </a:rPr>
              <a:t>Lorem ipsum dolor sit amet, consectetur adipiscing elit. Quisque tincidunt sem quis nibh luctus, quis finibus felis convallis. Praesent ut mi nunc. Nam aliquet, arcu in lobortis maximus, urna erat faucibus erat, sed tempus nulla purus ut odio. Cras pharetra lorem accumsan interdum sagittis. Integer vel hendrerit dui. Sed scelerisque, lacus ac fringilla dignissim, urna ipsum tempor risus, nec iaculis mi elit quis metus. Etiam posuere metus non ornare dictum. </a:t>
            </a:r>
          </a:p>
        </p:txBody>
      </p:sp>
      <p:sp>
        <p:nvSpPr>
          <p:cNvPr name="TextBox 17" id="17"/>
          <p:cNvSpPr txBox="true"/>
          <p:nvPr/>
        </p:nvSpPr>
        <p:spPr>
          <a:xfrm rot="0">
            <a:off x="13528340" y="9523032"/>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052089"/>
                </a:solidFill>
                <a:latin typeface="Open Sans 2 Bold Italics"/>
                <a:ea typeface="Open Sans 2 Bold Italics"/>
                <a:cs typeface="Open Sans 2 Bold Italics"/>
                <a:sym typeface="Open Sans 2 Bold Italics"/>
              </a:rPr>
              <a:t>www.icocics.poltekssn.ac.id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50000"/>
            </a:blip>
            <a:stretch>
              <a:fillRect l="-2767" t="0" r="-2767" b="0"/>
            </a:stretch>
          </a:blipFill>
        </p:spPr>
      </p:sp>
      <p:grpSp>
        <p:nvGrpSpPr>
          <p:cNvPr name="Group 3" id="3"/>
          <p:cNvGrpSpPr/>
          <p:nvPr/>
        </p:nvGrpSpPr>
        <p:grpSpPr>
          <a:xfrm rot="0">
            <a:off x="9144000" y="2993392"/>
            <a:ext cx="1835783" cy="1835783"/>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96996" y="0"/>
                  </a:moveTo>
                  <a:lnTo>
                    <a:pt x="715804" y="0"/>
                  </a:lnTo>
                  <a:cubicBezTo>
                    <a:pt x="741529" y="0"/>
                    <a:pt x="766200" y="10219"/>
                    <a:pt x="784390" y="28410"/>
                  </a:cubicBezTo>
                  <a:cubicBezTo>
                    <a:pt x="802581" y="46600"/>
                    <a:pt x="812800" y="71271"/>
                    <a:pt x="812800" y="96996"/>
                  </a:cubicBezTo>
                  <a:lnTo>
                    <a:pt x="812800" y="715804"/>
                  </a:lnTo>
                  <a:cubicBezTo>
                    <a:pt x="812800" y="741529"/>
                    <a:pt x="802581" y="766200"/>
                    <a:pt x="784390" y="784390"/>
                  </a:cubicBezTo>
                  <a:cubicBezTo>
                    <a:pt x="766200" y="802581"/>
                    <a:pt x="741529" y="812800"/>
                    <a:pt x="715804" y="812800"/>
                  </a:cubicBezTo>
                  <a:lnTo>
                    <a:pt x="96996" y="812800"/>
                  </a:lnTo>
                  <a:cubicBezTo>
                    <a:pt x="71271" y="812800"/>
                    <a:pt x="46600" y="802581"/>
                    <a:pt x="28410" y="784390"/>
                  </a:cubicBezTo>
                  <a:cubicBezTo>
                    <a:pt x="10219" y="766200"/>
                    <a:pt x="0" y="741529"/>
                    <a:pt x="0" y="715804"/>
                  </a:cubicBezTo>
                  <a:lnTo>
                    <a:pt x="0" y="96996"/>
                  </a:lnTo>
                  <a:cubicBezTo>
                    <a:pt x="0" y="71271"/>
                    <a:pt x="10219" y="46600"/>
                    <a:pt x="28410" y="28410"/>
                  </a:cubicBezTo>
                  <a:cubicBezTo>
                    <a:pt x="46600" y="10219"/>
                    <a:pt x="71271" y="0"/>
                    <a:pt x="96996" y="0"/>
                  </a:cubicBezTo>
                  <a:close/>
                </a:path>
              </a:pathLst>
            </a:custGeom>
            <a:blipFill>
              <a:blip r:embed="rId3"/>
              <a:stretch>
                <a:fillRect l="-144300" t="0" r="-87365" b="-115583"/>
              </a:stretch>
            </a:blipFill>
          </p:spPr>
        </p:sp>
      </p:grpSp>
      <p:grpSp>
        <p:nvGrpSpPr>
          <p:cNvPr name="Group 5" id="5"/>
          <p:cNvGrpSpPr/>
          <p:nvPr/>
        </p:nvGrpSpPr>
        <p:grpSpPr>
          <a:xfrm rot="0">
            <a:off x="9144000" y="5210175"/>
            <a:ext cx="1835783" cy="183578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96996" y="0"/>
                  </a:moveTo>
                  <a:lnTo>
                    <a:pt x="715804" y="0"/>
                  </a:lnTo>
                  <a:cubicBezTo>
                    <a:pt x="741529" y="0"/>
                    <a:pt x="766200" y="10219"/>
                    <a:pt x="784390" y="28410"/>
                  </a:cubicBezTo>
                  <a:cubicBezTo>
                    <a:pt x="802581" y="46600"/>
                    <a:pt x="812800" y="71271"/>
                    <a:pt x="812800" y="96996"/>
                  </a:cubicBezTo>
                  <a:lnTo>
                    <a:pt x="812800" y="715804"/>
                  </a:lnTo>
                  <a:cubicBezTo>
                    <a:pt x="812800" y="741529"/>
                    <a:pt x="802581" y="766200"/>
                    <a:pt x="784390" y="784390"/>
                  </a:cubicBezTo>
                  <a:cubicBezTo>
                    <a:pt x="766200" y="802581"/>
                    <a:pt x="741529" y="812800"/>
                    <a:pt x="715804" y="812800"/>
                  </a:cubicBezTo>
                  <a:lnTo>
                    <a:pt x="96996" y="812800"/>
                  </a:lnTo>
                  <a:cubicBezTo>
                    <a:pt x="71271" y="812800"/>
                    <a:pt x="46600" y="802581"/>
                    <a:pt x="28410" y="784390"/>
                  </a:cubicBezTo>
                  <a:cubicBezTo>
                    <a:pt x="10219" y="766200"/>
                    <a:pt x="0" y="741529"/>
                    <a:pt x="0" y="715804"/>
                  </a:cubicBezTo>
                  <a:lnTo>
                    <a:pt x="0" y="96996"/>
                  </a:lnTo>
                  <a:cubicBezTo>
                    <a:pt x="0" y="71271"/>
                    <a:pt x="10219" y="46600"/>
                    <a:pt x="28410" y="28410"/>
                  </a:cubicBezTo>
                  <a:cubicBezTo>
                    <a:pt x="46600" y="10219"/>
                    <a:pt x="71271" y="0"/>
                    <a:pt x="96996" y="0"/>
                  </a:cubicBezTo>
                  <a:close/>
                </a:path>
              </a:pathLst>
            </a:custGeom>
            <a:blipFill>
              <a:blip r:embed="rId4"/>
              <a:stretch>
                <a:fillRect l="-176805" t="-6961" r="-87068" b="-128646"/>
              </a:stretch>
            </a:blipFill>
          </p:spPr>
        </p:sp>
      </p:grpSp>
      <p:grpSp>
        <p:nvGrpSpPr>
          <p:cNvPr name="Group 7" id="7"/>
          <p:cNvGrpSpPr/>
          <p:nvPr/>
        </p:nvGrpSpPr>
        <p:grpSpPr>
          <a:xfrm rot="0">
            <a:off x="9144000" y="7422517"/>
            <a:ext cx="1835783" cy="1835783"/>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96996" y="0"/>
                  </a:moveTo>
                  <a:lnTo>
                    <a:pt x="715804" y="0"/>
                  </a:lnTo>
                  <a:cubicBezTo>
                    <a:pt x="741529" y="0"/>
                    <a:pt x="766200" y="10219"/>
                    <a:pt x="784390" y="28410"/>
                  </a:cubicBezTo>
                  <a:cubicBezTo>
                    <a:pt x="802581" y="46600"/>
                    <a:pt x="812800" y="71271"/>
                    <a:pt x="812800" y="96996"/>
                  </a:cubicBezTo>
                  <a:lnTo>
                    <a:pt x="812800" y="715804"/>
                  </a:lnTo>
                  <a:cubicBezTo>
                    <a:pt x="812800" y="741529"/>
                    <a:pt x="802581" y="766200"/>
                    <a:pt x="784390" y="784390"/>
                  </a:cubicBezTo>
                  <a:cubicBezTo>
                    <a:pt x="766200" y="802581"/>
                    <a:pt x="741529" y="812800"/>
                    <a:pt x="715804" y="812800"/>
                  </a:cubicBezTo>
                  <a:lnTo>
                    <a:pt x="96996" y="812800"/>
                  </a:lnTo>
                  <a:cubicBezTo>
                    <a:pt x="71271" y="812800"/>
                    <a:pt x="46600" y="802581"/>
                    <a:pt x="28410" y="784390"/>
                  </a:cubicBezTo>
                  <a:cubicBezTo>
                    <a:pt x="10219" y="766200"/>
                    <a:pt x="0" y="741529"/>
                    <a:pt x="0" y="715804"/>
                  </a:cubicBezTo>
                  <a:lnTo>
                    <a:pt x="0" y="96996"/>
                  </a:lnTo>
                  <a:cubicBezTo>
                    <a:pt x="0" y="71271"/>
                    <a:pt x="10219" y="46600"/>
                    <a:pt x="28410" y="28410"/>
                  </a:cubicBezTo>
                  <a:cubicBezTo>
                    <a:pt x="46600" y="10219"/>
                    <a:pt x="71271" y="0"/>
                    <a:pt x="96996" y="0"/>
                  </a:cubicBezTo>
                  <a:close/>
                </a:path>
              </a:pathLst>
            </a:custGeom>
            <a:blipFill>
              <a:blip r:embed="rId5"/>
              <a:stretch>
                <a:fillRect l="-28711" t="-1221" r="-106375" b="-55404"/>
              </a:stretch>
            </a:blipFill>
          </p:spPr>
        </p:sp>
      </p:grpSp>
      <p:grpSp>
        <p:nvGrpSpPr>
          <p:cNvPr name="Group 9" id="9"/>
          <p:cNvGrpSpPr/>
          <p:nvPr/>
        </p:nvGrpSpPr>
        <p:grpSpPr>
          <a:xfrm rot="0">
            <a:off x="1028700" y="4829175"/>
            <a:ext cx="7139100" cy="4429125"/>
            <a:chOff x="0" y="0"/>
            <a:chExt cx="1106033" cy="686187"/>
          </a:xfrm>
        </p:grpSpPr>
        <p:sp>
          <p:nvSpPr>
            <p:cNvPr name="Freeform 10" id="10"/>
            <p:cNvSpPr/>
            <p:nvPr/>
          </p:nvSpPr>
          <p:spPr>
            <a:xfrm flipH="false" flipV="false" rot="0">
              <a:off x="0" y="0"/>
              <a:ext cx="1106033" cy="686187"/>
            </a:xfrm>
            <a:custGeom>
              <a:avLst/>
              <a:gdLst/>
              <a:ahLst/>
              <a:cxnLst/>
              <a:rect r="r" b="b" t="t" l="l"/>
              <a:pathLst>
                <a:path h="686187" w="1106033">
                  <a:moveTo>
                    <a:pt x="24942" y="0"/>
                  </a:moveTo>
                  <a:lnTo>
                    <a:pt x="1081091" y="0"/>
                  </a:lnTo>
                  <a:cubicBezTo>
                    <a:pt x="1087706" y="0"/>
                    <a:pt x="1094051" y="2628"/>
                    <a:pt x="1098728" y="7305"/>
                  </a:cubicBezTo>
                  <a:cubicBezTo>
                    <a:pt x="1103406" y="11983"/>
                    <a:pt x="1106033" y="18327"/>
                    <a:pt x="1106033" y="24942"/>
                  </a:cubicBezTo>
                  <a:lnTo>
                    <a:pt x="1106033" y="661245"/>
                  </a:lnTo>
                  <a:cubicBezTo>
                    <a:pt x="1106033" y="667860"/>
                    <a:pt x="1103406" y="674204"/>
                    <a:pt x="1098728" y="678882"/>
                  </a:cubicBezTo>
                  <a:cubicBezTo>
                    <a:pt x="1094051" y="683560"/>
                    <a:pt x="1087706" y="686187"/>
                    <a:pt x="1081091" y="686187"/>
                  </a:cubicBezTo>
                  <a:lnTo>
                    <a:pt x="24942" y="686187"/>
                  </a:lnTo>
                  <a:cubicBezTo>
                    <a:pt x="18327" y="686187"/>
                    <a:pt x="11983" y="683560"/>
                    <a:pt x="7305" y="678882"/>
                  </a:cubicBezTo>
                  <a:cubicBezTo>
                    <a:pt x="2628" y="674204"/>
                    <a:pt x="0" y="667860"/>
                    <a:pt x="0" y="661245"/>
                  </a:cubicBezTo>
                  <a:lnTo>
                    <a:pt x="0" y="24942"/>
                  </a:lnTo>
                  <a:cubicBezTo>
                    <a:pt x="0" y="18327"/>
                    <a:pt x="2628" y="11983"/>
                    <a:pt x="7305" y="7305"/>
                  </a:cubicBezTo>
                  <a:cubicBezTo>
                    <a:pt x="11983" y="2628"/>
                    <a:pt x="18327" y="0"/>
                    <a:pt x="24942" y="0"/>
                  </a:cubicBezTo>
                  <a:close/>
                </a:path>
              </a:pathLst>
            </a:custGeom>
            <a:blipFill>
              <a:blip r:embed="rId6"/>
              <a:stretch>
                <a:fillRect l="0" t="-3728" r="0" b="-3728"/>
              </a:stretch>
            </a:blipFill>
          </p:spPr>
        </p:sp>
      </p:grpSp>
      <p:sp>
        <p:nvSpPr>
          <p:cNvPr name="Freeform 11" id="11"/>
          <p:cNvSpPr/>
          <p:nvPr/>
        </p:nvSpPr>
        <p:spPr>
          <a:xfrm flipH="true" flipV="false" rot="0">
            <a:off x="14562634" y="410586"/>
            <a:ext cx="3423167" cy="3423167"/>
          </a:xfrm>
          <a:custGeom>
            <a:avLst/>
            <a:gdLst/>
            <a:ahLst/>
            <a:cxnLst/>
            <a:rect r="r" b="b" t="t" l="l"/>
            <a:pathLst>
              <a:path h="3423167" w="3423167">
                <a:moveTo>
                  <a:pt x="3423168" y="0"/>
                </a:moveTo>
                <a:lnTo>
                  <a:pt x="0" y="0"/>
                </a:lnTo>
                <a:lnTo>
                  <a:pt x="0" y="3423168"/>
                </a:lnTo>
                <a:lnTo>
                  <a:pt x="3423168" y="3423168"/>
                </a:lnTo>
                <a:lnTo>
                  <a:pt x="3423168"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2" id="12"/>
          <p:cNvGrpSpPr/>
          <p:nvPr/>
        </p:nvGrpSpPr>
        <p:grpSpPr>
          <a:xfrm rot="0">
            <a:off x="1028700" y="4829175"/>
            <a:ext cx="7139100" cy="4429125"/>
            <a:chOff x="0" y="0"/>
            <a:chExt cx="1137955" cy="705992"/>
          </a:xfrm>
        </p:grpSpPr>
        <p:sp>
          <p:nvSpPr>
            <p:cNvPr name="Freeform 13" id="13"/>
            <p:cNvSpPr/>
            <p:nvPr/>
          </p:nvSpPr>
          <p:spPr>
            <a:xfrm flipH="false" flipV="false" rot="0">
              <a:off x="0" y="0"/>
              <a:ext cx="1137955" cy="705992"/>
            </a:xfrm>
            <a:custGeom>
              <a:avLst/>
              <a:gdLst/>
              <a:ahLst/>
              <a:cxnLst/>
              <a:rect r="r" b="b" t="t" l="l"/>
              <a:pathLst>
                <a:path h="705992" w="1137955">
                  <a:moveTo>
                    <a:pt x="24942" y="0"/>
                  </a:moveTo>
                  <a:lnTo>
                    <a:pt x="1113013" y="0"/>
                  </a:lnTo>
                  <a:cubicBezTo>
                    <a:pt x="1119628" y="0"/>
                    <a:pt x="1125972" y="2628"/>
                    <a:pt x="1130649" y="7305"/>
                  </a:cubicBezTo>
                  <a:cubicBezTo>
                    <a:pt x="1135327" y="11983"/>
                    <a:pt x="1137955" y="18327"/>
                    <a:pt x="1137955" y="24942"/>
                  </a:cubicBezTo>
                  <a:lnTo>
                    <a:pt x="1137955" y="681049"/>
                  </a:lnTo>
                  <a:cubicBezTo>
                    <a:pt x="1137955" y="687665"/>
                    <a:pt x="1135327" y="694009"/>
                    <a:pt x="1130649" y="698686"/>
                  </a:cubicBezTo>
                  <a:cubicBezTo>
                    <a:pt x="1125972" y="703364"/>
                    <a:pt x="1119628" y="705992"/>
                    <a:pt x="1113013" y="705992"/>
                  </a:cubicBezTo>
                  <a:lnTo>
                    <a:pt x="24942" y="705992"/>
                  </a:lnTo>
                  <a:cubicBezTo>
                    <a:pt x="18327" y="705992"/>
                    <a:pt x="11983" y="703364"/>
                    <a:pt x="7305" y="698686"/>
                  </a:cubicBezTo>
                  <a:cubicBezTo>
                    <a:pt x="2628" y="694009"/>
                    <a:pt x="0" y="687665"/>
                    <a:pt x="0" y="681049"/>
                  </a:cubicBezTo>
                  <a:lnTo>
                    <a:pt x="0" y="24942"/>
                  </a:lnTo>
                  <a:cubicBezTo>
                    <a:pt x="0" y="18327"/>
                    <a:pt x="2628" y="11983"/>
                    <a:pt x="7305" y="7305"/>
                  </a:cubicBezTo>
                  <a:cubicBezTo>
                    <a:pt x="11983" y="2628"/>
                    <a:pt x="18327" y="0"/>
                    <a:pt x="24942" y="0"/>
                  </a:cubicBezTo>
                  <a:close/>
                </a:path>
              </a:pathLst>
            </a:custGeom>
            <a:solidFill>
              <a:srgbClr val="000000">
                <a:alpha val="0"/>
              </a:srgbClr>
            </a:solidFill>
            <a:ln w="12700">
              <a:solidFill>
                <a:srgbClr val="000000"/>
              </a:solidFill>
            </a:ln>
          </p:spPr>
        </p:sp>
      </p:grpSp>
      <p:grpSp>
        <p:nvGrpSpPr>
          <p:cNvPr name="Group 14" id="14"/>
          <p:cNvGrpSpPr/>
          <p:nvPr/>
        </p:nvGrpSpPr>
        <p:grpSpPr>
          <a:xfrm rot="0">
            <a:off x="9144000" y="2993392"/>
            <a:ext cx="1835783" cy="1835783"/>
            <a:chOff x="0" y="0"/>
            <a:chExt cx="895413" cy="895413"/>
          </a:xfrm>
        </p:grpSpPr>
        <p:sp>
          <p:nvSpPr>
            <p:cNvPr name="Freeform 15" id="15"/>
            <p:cNvSpPr/>
            <p:nvPr/>
          </p:nvSpPr>
          <p:spPr>
            <a:xfrm flipH="false" flipV="false" rot="0">
              <a:off x="0" y="0"/>
              <a:ext cx="895413" cy="895413"/>
            </a:xfrm>
            <a:custGeom>
              <a:avLst/>
              <a:gdLst/>
              <a:ahLst/>
              <a:cxnLst/>
              <a:rect r="r" b="b" t="t" l="l"/>
              <a:pathLst>
                <a:path h="895413" w="895413">
                  <a:moveTo>
                    <a:pt x="96996" y="0"/>
                  </a:moveTo>
                  <a:lnTo>
                    <a:pt x="798416" y="0"/>
                  </a:lnTo>
                  <a:cubicBezTo>
                    <a:pt x="824141" y="0"/>
                    <a:pt x="848813" y="10219"/>
                    <a:pt x="867003" y="28410"/>
                  </a:cubicBezTo>
                  <a:cubicBezTo>
                    <a:pt x="885193" y="46600"/>
                    <a:pt x="895413" y="71271"/>
                    <a:pt x="895413" y="96996"/>
                  </a:cubicBezTo>
                  <a:lnTo>
                    <a:pt x="895413" y="798416"/>
                  </a:lnTo>
                  <a:cubicBezTo>
                    <a:pt x="895413" y="824141"/>
                    <a:pt x="885193" y="848813"/>
                    <a:pt x="867003" y="867003"/>
                  </a:cubicBezTo>
                  <a:cubicBezTo>
                    <a:pt x="848813" y="885193"/>
                    <a:pt x="824141" y="895413"/>
                    <a:pt x="798416" y="895413"/>
                  </a:cubicBezTo>
                  <a:lnTo>
                    <a:pt x="96996" y="895413"/>
                  </a:lnTo>
                  <a:cubicBezTo>
                    <a:pt x="71271" y="895413"/>
                    <a:pt x="46600" y="885193"/>
                    <a:pt x="28410" y="867003"/>
                  </a:cubicBezTo>
                  <a:cubicBezTo>
                    <a:pt x="10219" y="848813"/>
                    <a:pt x="0" y="824141"/>
                    <a:pt x="0" y="798416"/>
                  </a:cubicBezTo>
                  <a:lnTo>
                    <a:pt x="0" y="96996"/>
                  </a:lnTo>
                  <a:cubicBezTo>
                    <a:pt x="0" y="71271"/>
                    <a:pt x="10219" y="46600"/>
                    <a:pt x="28410" y="28410"/>
                  </a:cubicBezTo>
                  <a:cubicBezTo>
                    <a:pt x="46600" y="10219"/>
                    <a:pt x="71271" y="0"/>
                    <a:pt x="96996" y="0"/>
                  </a:cubicBezTo>
                  <a:close/>
                </a:path>
              </a:pathLst>
            </a:custGeom>
            <a:solidFill>
              <a:srgbClr val="000000">
                <a:alpha val="0"/>
              </a:srgbClr>
            </a:solidFill>
            <a:ln w="12700">
              <a:solidFill>
                <a:srgbClr val="000000"/>
              </a:solidFill>
            </a:ln>
          </p:spPr>
        </p:sp>
      </p:grpSp>
      <p:grpSp>
        <p:nvGrpSpPr>
          <p:cNvPr name="Group 16" id="16"/>
          <p:cNvGrpSpPr/>
          <p:nvPr/>
        </p:nvGrpSpPr>
        <p:grpSpPr>
          <a:xfrm rot="0">
            <a:off x="9144000" y="7441564"/>
            <a:ext cx="1835783" cy="1835783"/>
            <a:chOff x="0" y="0"/>
            <a:chExt cx="895413" cy="895413"/>
          </a:xfrm>
        </p:grpSpPr>
        <p:sp>
          <p:nvSpPr>
            <p:cNvPr name="Freeform 17" id="17"/>
            <p:cNvSpPr/>
            <p:nvPr/>
          </p:nvSpPr>
          <p:spPr>
            <a:xfrm flipH="false" flipV="false" rot="0">
              <a:off x="0" y="0"/>
              <a:ext cx="895413" cy="895413"/>
            </a:xfrm>
            <a:custGeom>
              <a:avLst/>
              <a:gdLst/>
              <a:ahLst/>
              <a:cxnLst/>
              <a:rect r="r" b="b" t="t" l="l"/>
              <a:pathLst>
                <a:path h="895413" w="895413">
                  <a:moveTo>
                    <a:pt x="96996" y="0"/>
                  </a:moveTo>
                  <a:lnTo>
                    <a:pt x="798416" y="0"/>
                  </a:lnTo>
                  <a:cubicBezTo>
                    <a:pt x="824141" y="0"/>
                    <a:pt x="848813" y="10219"/>
                    <a:pt x="867003" y="28410"/>
                  </a:cubicBezTo>
                  <a:cubicBezTo>
                    <a:pt x="885193" y="46600"/>
                    <a:pt x="895413" y="71271"/>
                    <a:pt x="895413" y="96996"/>
                  </a:cubicBezTo>
                  <a:lnTo>
                    <a:pt x="895413" y="798416"/>
                  </a:lnTo>
                  <a:cubicBezTo>
                    <a:pt x="895413" y="824141"/>
                    <a:pt x="885193" y="848813"/>
                    <a:pt x="867003" y="867003"/>
                  </a:cubicBezTo>
                  <a:cubicBezTo>
                    <a:pt x="848813" y="885193"/>
                    <a:pt x="824141" y="895413"/>
                    <a:pt x="798416" y="895413"/>
                  </a:cubicBezTo>
                  <a:lnTo>
                    <a:pt x="96996" y="895413"/>
                  </a:lnTo>
                  <a:cubicBezTo>
                    <a:pt x="71271" y="895413"/>
                    <a:pt x="46600" y="885193"/>
                    <a:pt x="28410" y="867003"/>
                  </a:cubicBezTo>
                  <a:cubicBezTo>
                    <a:pt x="10219" y="848813"/>
                    <a:pt x="0" y="824141"/>
                    <a:pt x="0" y="798416"/>
                  </a:cubicBezTo>
                  <a:lnTo>
                    <a:pt x="0" y="96996"/>
                  </a:lnTo>
                  <a:cubicBezTo>
                    <a:pt x="0" y="71271"/>
                    <a:pt x="10219" y="46600"/>
                    <a:pt x="28410" y="28410"/>
                  </a:cubicBezTo>
                  <a:cubicBezTo>
                    <a:pt x="46600" y="10219"/>
                    <a:pt x="71271" y="0"/>
                    <a:pt x="96996" y="0"/>
                  </a:cubicBezTo>
                  <a:close/>
                </a:path>
              </a:pathLst>
            </a:custGeom>
            <a:solidFill>
              <a:srgbClr val="000000">
                <a:alpha val="0"/>
              </a:srgbClr>
            </a:solidFill>
            <a:ln w="12700">
              <a:solidFill>
                <a:srgbClr val="000000"/>
              </a:solidFill>
            </a:ln>
          </p:spPr>
        </p:sp>
      </p:grpSp>
      <p:sp>
        <p:nvSpPr>
          <p:cNvPr name="Freeform 18" id="18"/>
          <p:cNvSpPr/>
          <p:nvPr/>
        </p:nvSpPr>
        <p:spPr>
          <a:xfrm flipH="false" flipV="false" rot="0">
            <a:off x="431130" y="493681"/>
            <a:ext cx="1195140" cy="869881"/>
          </a:xfrm>
          <a:custGeom>
            <a:avLst/>
            <a:gdLst/>
            <a:ahLst/>
            <a:cxnLst/>
            <a:rect r="r" b="b" t="t" l="l"/>
            <a:pathLst>
              <a:path h="869881" w="1195140">
                <a:moveTo>
                  <a:pt x="0" y="0"/>
                </a:moveTo>
                <a:lnTo>
                  <a:pt x="1195140" y="0"/>
                </a:lnTo>
                <a:lnTo>
                  <a:pt x="1195140" y="869880"/>
                </a:lnTo>
                <a:lnTo>
                  <a:pt x="0" y="869880"/>
                </a:lnTo>
                <a:lnTo>
                  <a:pt x="0" y="0"/>
                </a:lnTo>
                <a:close/>
              </a:path>
            </a:pathLst>
          </a:custGeom>
          <a:blipFill>
            <a:blip r:embed="rId9"/>
            <a:stretch>
              <a:fillRect l="0" t="0" r="0" b="0"/>
            </a:stretch>
          </a:blipFill>
        </p:spPr>
      </p:sp>
      <p:sp>
        <p:nvSpPr>
          <p:cNvPr name="Freeform 19" id="19"/>
          <p:cNvSpPr/>
          <p:nvPr/>
        </p:nvSpPr>
        <p:spPr>
          <a:xfrm flipH="false" flipV="false" rot="0">
            <a:off x="1911357" y="493681"/>
            <a:ext cx="2383235" cy="869881"/>
          </a:xfrm>
          <a:custGeom>
            <a:avLst/>
            <a:gdLst/>
            <a:ahLst/>
            <a:cxnLst/>
            <a:rect r="r" b="b" t="t" l="l"/>
            <a:pathLst>
              <a:path h="869881" w="2383235">
                <a:moveTo>
                  <a:pt x="0" y="0"/>
                </a:moveTo>
                <a:lnTo>
                  <a:pt x="2383235" y="0"/>
                </a:lnTo>
                <a:lnTo>
                  <a:pt x="2383235" y="869880"/>
                </a:lnTo>
                <a:lnTo>
                  <a:pt x="0" y="869880"/>
                </a:lnTo>
                <a:lnTo>
                  <a:pt x="0" y="0"/>
                </a:lnTo>
                <a:close/>
              </a:path>
            </a:pathLst>
          </a:custGeom>
          <a:blipFill>
            <a:blip r:embed="rId10"/>
            <a:stretch>
              <a:fillRect l="0" t="0" r="0" b="0"/>
            </a:stretch>
          </a:blipFill>
        </p:spPr>
      </p:sp>
      <p:sp>
        <p:nvSpPr>
          <p:cNvPr name="AutoShape 20" id="20"/>
          <p:cNvSpPr/>
          <p:nvPr/>
        </p:nvSpPr>
        <p:spPr>
          <a:xfrm flipV="true">
            <a:off x="1768814" y="436049"/>
            <a:ext cx="0" cy="927513"/>
          </a:xfrm>
          <a:prstGeom prst="line">
            <a:avLst/>
          </a:prstGeom>
          <a:ln cap="flat" w="38100">
            <a:solidFill>
              <a:srgbClr val="272727"/>
            </a:solidFill>
            <a:prstDash val="solid"/>
            <a:headEnd type="none" len="sm" w="sm"/>
            <a:tailEnd type="none" len="sm" w="sm"/>
          </a:ln>
        </p:spPr>
      </p:sp>
      <p:grpSp>
        <p:nvGrpSpPr>
          <p:cNvPr name="Group 21" id="21"/>
          <p:cNvGrpSpPr/>
          <p:nvPr/>
        </p:nvGrpSpPr>
        <p:grpSpPr>
          <a:xfrm rot="0">
            <a:off x="9144000" y="5229222"/>
            <a:ext cx="1835783" cy="1835783"/>
            <a:chOff x="0" y="0"/>
            <a:chExt cx="895413" cy="895413"/>
          </a:xfrm>
        </p:grpSpPr>
        <p:sp>
          <p:nvSpPr>
            <p:cNvPr name="Freeform 22" id="22"/>
            <p:cNvSpPr/>
            <p:nvPr/>
          </p:nvSpPr>
          <p:spPr>
            <a:xfrm flipH="false" flipV="false" rot="0">
              <a:off x="0" y="0"/>
              <a:ext cx="895413" cy="895413"/>
            </a:xfrm>
            <a:custGeom>
              <a:avLst/>
              <a:gdLst/>
              <a:ahLst/>
              <a:cxnLst/>
              <a:rect r="r" b="b" t="t" l="l"/>
              <a:pathLst>
                <a:path h="895413" w="895413">
                  <a:moveTo>
                    <a:pt x="96996" y="0"/>
                  </a:moveTo>
                  <a:lnTo>
                    <a:pt x="798416" y="0"/>
                  </a:lnTo>
                  <a:cubicBezTo>
                    <a:pt x="824141" y="0"/>
                    <a:pt x="848813" y="10219"/>
                    <a:pt x="867003" y="28410"/>
                  </a:cubicBezTo>
                  <a:cubicBezTo>
                    <a:pt x="885193" y="46600"/>
                    <a:pt x="895413" y="71271"/>
                    <a:pt x="895413" y="96996"/>
                  </a:cubicBezTo>
                  <a:lnTo>
                    <a:pt x="895413" y="798416"/>
                  </a:lnTo>
                  <a:cubicBezTo>
                    <a:pt x="895413" y="824141"/>
                    <a:pt x="885193" y="848813"/>
                    <a:pt x="867003" y="867003"/>
                  </a:cubicBezTo>
                  <a:cubicBezTo>
                    <a:pt x="848813" y="885193"/>
                    <a:pt x="824141" y="895413"/>
                    <a:pt x="798416" y="895413"/>
                  </a:cubicBezTo>
                  <a:lnTo>
                    <a:pt x="96996" y="895413"/>
                  </a:lnTo>
                  <a:cubicBezTo>
                    <a:pt x="71271" y="895413"/>
                    <a:pt x="46600" y="885193"/>
                    <a:pt x="28410" y="867003"/>
                  </a:cubicBezTo>
                  <a:cubicBezTo>
                    <a:pt x="10219" y="848813"/>
                    <a:pt x="0" y="824141"/>
                    <a:pt x="0" y="798416"/>
                  </a:cubicBezTo>
                  <a:lnTo>
                    <a:pt x="0" y="96996"/>
                  </a:lnTo>
                  <a:cubicBezTo>
                    <a:pt x="0" y="71271"/>
                    <a:pt x="10219" y="46600"/>
                    <a:pt x="28410" y="28410"/>
                  </a:cubicBezTo>
                  <a:cubicBezTo>
                    <a:pt x="46600" y="10219"/>
                    <a:pt x="71271" y="0"/>
                    <a:pt x="96996" y="0"/>
                  </a:cubicBezTo>
                  <a:close/>
                </a:path>
              </a:pathLst>
            </a:custGeom>
            <a:solidFill>
              <a:srgbClr val="000000">
                <a:alpha val="0"/>
              </a:srgbClr>
            </a:solidFill>
            <a:ln w="12700">
              <a:solidFill>
                <a:srgbClr val="000000"/>
              </a:solidFill>
            </a:ln>
          </p:spPr>
        </p:sp>
      </p:grpSp>
      <p:sp>
        <p:nvSpPr>
          <p:cNvPr name="TextBox 23" id="23"/>
          <p:cNvSpPr txBox="true"/>
          <p:nvPr/>
        </p:nvSpPr>
        <p:spPr>
          <a:xfrm rot="0">
            <a:off x="1028700" y="1642747"/>
            <a:ext cx="9409427" cy="1226820"/>
          </a:xfrm>
          <a:prstGeom prst="rect">
            <a:avLst/>
          </a:prstGeom>
        </p:spPr>
        <p:txBody>
          <a:bodyPr anchor="t" rtlCol="false" tIns="0" lIns="0" bIns="0" rIns="0">
            <a:spAutoFit/>
          </a:bodyPr>
          <a:lstStyle/>
          <a:p>
            <a:pPr algn="l" marL="0" indent="0" lvl="0">
              <a:lnSpc>
                <a:spcPts val="10080"/>
              </a:lnSpc>
              <a:spcBef>
                <a:spcPct val="0"/>
              </a:spcBef>
            </a:pPr>
            <a:r>
              <a:rPr lang="en-US" sz="7200">
                <a:solidFill>
                  <a:srgbClr val="272727"/>
                </a:solidFill>
                <a:latin typeface="League Spartan"/>
                <a:ea typeface="League Spartan"/>
                <a:cs typeface="League Spartan"/>
                <a:sym typeface="League Spartan"/>
              </a:rPr>
              <a:t>Header 1</a:t>
            </a:r>
          </a:p>
        </p:txBody>
      </p:sp>
      <p:sp>
        <p:nvSpPr>
          <p:cNvPr name="TextBox 24" id="24"/>
          <p:cNvSpPr txBox="true"/>
          <p:nvPr/>
        </p:nvSpPr>
        <p:spPr>
          <a:xfrm rot="0">
            <a:off x="1028700" y="3336292"/>
            <a:ext cx="7139100" cy="1365250"/>
          </a:xfrm>
          <a:prstGeom prst="rect">
            <a:avLst/>
          </a:prstGeom>
        </p:spPr>
        <p:txBody>
          <a:bodyPr anchor="t" rtlCol="false" tIns="0" lIns="0" bIns="0" rIns="0">
            <a:spAutoFit/>
          </a:bodyPr>
          <a:lstStyle/>
          <a:p>
            <a:pPr algn="l" marL="474979" indent="-237490" lvl="1">
              <a:lnSpc>
                <a:spcPts val="3739"/>
              </a:lnSpc>
              <a:buFont typeface="Arial"/>
              <a:buChar char="•"/>
            </a:pPr>
            <a:r>
              <a:rPr lang="en-US" sz="2199">
                <a:solidFill>
                  <a:srgbClr val="272727"/>
                </a:solidFill>
                <a:latin typeface="Open Sans 2"/>
                <a:ea typeface="Open Sans 2"/>
                <a:cs typeface="Open Sans 2"/>
                <a:sym typeface="Open Sans 2"/>
              </a:rPr>
              <a:t>Lorem ipsum dolor sit amet,</a:t>
            </a:r>
          </a:p>
          <a:p>
            <a:pPr algn="l" marL="474979" indent="-237490" lvl="1">
              <a:lnSpc>
                <a:spcPts val="3739"/>
              </a:lnSpc>
              <a:buFont typeface="Arial"/>
              <a:buChar char="•"/>
            </a:pPr>
            <a:r>
              <a:rPr lang="en-US" sz="2199">
                <a:solidFill>
                  <a:srgbClr val="272727"/>
                </a:solidFill>
                <a:latin typeface="Open Sans 2"/>
                <a:ea typeface="Open Sans 2"/>
                <a:cs typeface="Open Sans 2"/>
                <a:sym typeface="Open Sans 2"/>
              </a:rPr>
              <a:t>Lorem ipsum dolor sit amet,</a:t>
            </a:r>
          </a:p>
          <a:p>
            <a:pPr algn="l" marL="474979" indent="-237490" lvl="1">
              <a:lnSpc>
                <a:spcPts val="3739"/>
              </a:lnSpc>
              <a:buFont typeface="Arial"/>
              <a:buChar char="•"/>
            </a:pPr>
            <a:r>
              <a:rPr lang="en-US" sz="2199">
                <a:solidFill>
                  <a:srgbClr val="272727"/>
                </a:solidFill>
                <a:latin typeface="Open Sans 2"/>
                <a:ea typeface="Open Sans 2"/>
                <a:cs typeface="Open Sans 2"/>
                <a:sym typeface="Open Sans 2"/>
              </a:rPr>
              <a:t>Lorem ipsum dolor sit amet,</a:t>
            </a:r>
          </a:p>
        </p:txBody>
      </p:sp>
      <p:sp>
        <p:nvSpPr>
          <p:cNvPr name="TextBox 25" id="25"/>
          <p:cNvSpPr txBox="true"/>
          <p:nvPr/>
        </p:nvSpPr>
        <p:spPr>
          <a:xfrm rot="0">
            <a:off x="1028700" y="2724152"/>
            <a:ext cx="7139100" cy="481330"/>
          </a:xfrm>
          <a:prstGeom prst="rect">
            <a:avLst/>
          </a:prstGeom>
        </p:spPr>
        <p:txBody>
          <a:bodyPr anchor="t" rtlCol="false" tIns="0" lIns="0" bIns="0" rIns="0">
            <a:spAutoFit/>
          </a:bodyPr>
          <a:lstStyle/>
          <a:p>
            <a:pPr algn="l" marL="0" indent="0" lvl="0">
              <a:lnSpc>
                <a:spcPts val="3919"/>
              </a:lnSpc>
              <a:spcBef>
                <a:spcPct val="0"/>
              </a:spcBef>
            </a:pPr>
            <a:r>
              <a:rPr lang="en-US" b="true" sz="2799">
                <a:solidFill>
                  <a:srgbClr val="272727"/>
                </a:solidFill>
                <a:latin typeface="Open Sans 2 Bold"/>
                <a:ea typeface="Open Sans 2 Bold"/>
                <a:cs typeface="Open Sans 2 Bold"/>
                <a:sym typeface="Open Sans 2 Bold"/>
              </a:rPr>
              <a:t>Header 2</a:t>
            </a:r>
          </a:p>
        </p:txBody>
      </p:sp>
      <p:sp>
        <p:nvSpPr>
          <p:cNvPr name="TextBox 26" id="26"/>
          <p:cNvSpPr txBox="true"/>
          <p:nvPr/>
        </p:nvSpPr>
        <p:spPr>
          <a:xfrm rot="0">
            <a:off x="9144000" y="2131062"/>
            <a:ext cx="8115300" cy="481330"/>
          </a:xfrm>
          <a:prstGeom prst="rect">
            <a:avLst/>
          </a:prstGeom>
        </p:spPr>
        <p:txBody>
          <a:bodyPr anchor="t" rtlCol="false" tIns="0" lIns="0" bIns="0" rIns="0">
            <a:spAutoFit/>
          </a:bodyPr>
          <a:lstStyle/>
          <a:p>
            <a:pPr algn="l" marL="0" indent="0" lvl="0">
              <a:lnSpc>
                <a:spcPts val="3920"/>
              </a:lnSpc>
              <a:spcBef>
                <a:spcPct val="0"/>
              </a:spcBef>
            </a:pPr>
            <a:r>
              <a:rPr lang="en-US" b="true" sz="2800">
                <a:solidFill>
                  <a:srgbClr val="272727"/>
                </a:solidFill>
                <a:latin typeface="Open Sans 2 Bold"/>
                <a:ea typeface="Open Sans 2 Bold"/>
                <a:cs typeface="Open Sans 2 Bold"/>
                <a:sym typeface="Open Sans 2 Bold"/>
              </a:rPr>
              <a:t>Header 2</a:t>
            </a:r>
          </a:p>
        </p:txBody>
      </p:sp>
      <p:grpSp>
        <p:nvGrpSpPr>
          <p:cNvPr name="Group 27" id="27"/>
          <p:cNvGrpSpPr/>
          <p:nvPr/>
        </p:nvGrpSpPr>
        <p:grpSpPr>
          <a:xfrm rot="0">
            <a:off x="11516043" y="3930330"/>
            <a:ext cx="5743257" cy="898845"/>
            <a:chOff x="0" y="0"/>
            <a:chExt cx="7657676" cy="1198460"/>
          </a:xfrm>
        </p:grpSpPr>
        <p:sp>
          <p:nvSpPr>
            <p:cNvPr name="TextBox 28" id="28"/>
            <p:cNvSpPr txBox="true"/>
            <p:nvPr/>
          </p:nvSpPr>
          <p:spPr>
            <a:xfrm rot="0">
              <a:off x="0" y="-57150"/>
              <a:ext cx="7657676" cy="622723"/>
            </a:xfrm>
            <a:prstGeom prst="rect">
              <a:avLst/>
            </a:prstGeom>
          </p:spPr>
          <p:txBody>
            <a:bodyPr anchor="t" rtlCol="false" tIns="0" lIns="0" bIns="0" rIns="0">
              <a:spAutoFit/>
            </a:bodyPr>
            <a:lstStyle/>
            <a:p>
              <a:pPr algn="l" marL="0" indent="0" lvl="0">
                <a:lnSpc>
                  <a:spcPts val="3919"/>
                </a:lnSpc>
                <a:spcBef>
                  <a:spcPct val="0"/>
                </a:spcBef>
              </a:pPr>
              <a:r>
                <a:rPr lang="en-US" b="true" sz="2799">
                  <a:solidFill>
                    <a:srgbClr val="272727"/>
                  </a:solidFill>
                  <a:latin typeface="Open Sans 2 Bold"/>
                  <a:ea typeface="Open Sans 2 Bold"/>
                  <a:cs typeface="Open Sans 2 Bold"/>
                  <a:sym typeface="Open Sans 2 Bold"/>
                </a:rPr>
                <a:t>Person 1</a:t>
              </a:r>
            </a:p>
          </p:txBody>
        </p:sp>
        <p:sp>
          <p:nvSpPr>
            <p:cNvPr name="TextBox 29" id="29"/>
            <p:cNvSpPr txBox="true"/>
            <p:nvPr/>
          </p:nvSpPr>
          <p:spPr>
            <a:xfrm rot="0">
              <a:off x="0" y="714166"/>
              <a:ext cx="7657676" cy="484293"/>
            </a:xfrm>
            <a:prstGeom prst="rect">
              <a:avLst/>
            </a:prstGeom>
          </p:spPr>
          <p:txBody>
            <a:bodyPr anchor="t" rtlCol="false" tIns="0" lIns="0" bIns="0" rIns="0">
              <a:spAutoFit/>
            </a:bodyPr>
            <a:lstStyle/>
            <a:p>
              <a:pPr algn="l" marL="0" indent="0" lvl="0">
                <a:lnSpc>
                  <a:spcPts val="3080"/>
                </a:lnSpc>
                <a:spcBef>
                  <a:spcPct val="0"/>
                </a:spcBef>
              </a:pPr>
              <a:r>
                <a:rPr lang="en-US" sz="2200">
                  <a:solidFill>
                    <a:srgbClr val="272727"/>
                  </a:solidFill>
                  <a:latin typeface="Open Sans 2"/>
                  <a:ea typeface="Open Sans 2"/>
                  <a:cs typeface="Open Sans 2"/>
                  <a:sym typeface="Open Sans 2"/>
                </a:rPr>
                <a:t>Lorem ipsum dolor sit amet,</a:t>
              </a:r>
            </a:p>
          </p:txBody>
        </p:sp>
      </p:grpSp>
      <p:grpSp>
        <p:nvGrpSpPr>
          <p:cNvPr name="Group 30" id="30"/>
          <p:cNvGrpSpPr/>
          <p:nvPr/>
        </p:nvGrpSpPr>
        <p:grpSpPr>
          <a:xfrm rot="0">
            <a:off x="11516043" y="6147114"/>
            <a:ext cx="5743257" cy="898845"/>
            <a:chOff x="0" y="0"/>
            <a:chExt cx="7657676" cy="1198460"/>
          </a:xfrm>
        </p:grpSpPr>
        <p:sp>
          <p:nvSpPr>
            <p:cNvPr name="TextBox 31" id="31"/>
            <p:cNvSpPr txBox="true"/>
            <p:nvPr/>
          </p:nvSpPr>
          <p:spPr>
            <a:xfrm rot="0">
              <a:off x="0" y="-57150"/>
              <a:ext cx="7657676" cy="622723"/>
            </a:xfrm>
            <a:prstGeom prst="rect">
              <a:avLst/>
            </a:prstGeom>
          </p:spPr>
          <p:txBody>
            <a:bodyPr anchor="t" rtlCol="false" tIns="0" lIns="0" bIns="0" rIns="0">
              <a:spAutoFit/>
            </a:bodyPr>
            <a:lstStyle/>
            <a:p>
              <a:pPr algn="l" marL="0" indent="0" lvl="0">
                <a:lnSpc>
                  <a:spcPts val="3919"/>
                </a:lnSpc>
                <a:spcBef>
                  <a:spcPct val="0"/>
                </a:spcBef>
              </a:pPr>
              <a:r>
                <a:rPr lang="en-US" b="true" sz="2799">
                  <a:solidFill>
                    <a:srgbClr val="272727"/>
                  </a:solidFill>
                  <a:latin typeface="Open Sans 2 Bold"/>
                  <a:ea typeface="Open Sans 2 Bold"/>
                  <a:cs typeface="Open Sans 2 Bold"/>
                  <a:sym typeface="Open Sans 2 Bold"/>
                </a:rPr>
                <a:t>Person 2</a:t>
              </a:r>
            </a:p>
          </p:txBody>
        </p:sp>
        <p:sp>
          <p:nvSpPr>
            <p:cNvPr name="TextBox 32" id="32"/>
            <p:cNvSpPr txBox="true"/>
            <p:nvPr/>
          </p:nvSpPr>
          <p:spPr>
            <a:xfrm rot="0">
              <a:off x="0" y="714166"/>
              <a:ext cx="7657676" cy="484293"/>
            </a:xfrm>
            <a:prstGeom prst="rect">
              <a:avLst/>
            </a:prstGeom>
          </p:spPr>
          <p:txBody>
            <a:bodyPr anchor="t" rtlCol="false" tIns="0" lIns="0" bIns="0" rIns="0">
              <a:spAutoFit/>
            </a:bodyPr>
            <a:lstStyle/>
            <a:p>
              <a:pPr algn="l" marL="0" indent="0" lvl="0">
                <a:lnSpc>
                  <a:spcPts val="3080"/>
                </a:lnSpc>
                <a:spcBef>
                  <a:spcPct val="0"/>
                </a:spcBef>
              </a:pPr>
              <a:r>
                <a:rPr lang="en-US" sz="2200">
                  <a:solidFill>
                    <a:srgbClr val="272727"/>
                  </a:solidFill>
                  <a:latin typeface="Open Sans 2"/>
                  <a:ea typeface="Open Sans 2"/>
                  <a:cs typeface="Open Sans 2"/>
                  <a:sym typeface="Open Sans 2"/>
                </a:rPr>
                <a:t>Lorem ipsum dolor sit amet,</a:t>
              </a:r>
            </a:p>
          </p:txBody>
        </p:sp>
      </p:grpSp>
      <p:grpSp>
        <p:nvGrpSpPr>
          <p:cNvPr name="Group 33" id="33"/>
          <p:cNvGrpSpPr/>
          <p:nvPr/>
        </p:nvGrpSpPr>
        <p:grpSpPr>
          <a:xfrm rot="0">
            <a:off x="11516043" y="8359455"/>
            <a:ext cx="5743257" cy="898845"/>
            <a:chOff x="0" y="0"/>
            <a:chExt cx="7657676" cy="1198460"/>
          </a:xfrm>
        </p:grpSpPr>
        <p:sp>
          <p:nvSpPr>
            <p:cNvPr name="TextBox 34" id="34"/>
            <p:cNvSpPr txBox="true"/>
            <p:nvPr/>
          </p:nvSpPr>
          <p:spPr>
            <a:xfrm rot="0">
              <a:off x="0" y="-57150"/>
              <a:ext cx="7657676" cy="622723"/>
            </a:xfrm>
            <a:prstGeom prst="rect">
              <a:avLst/>
            </a:prstGeom>
          </p:spPr>
          <p:txBody>
            <a:bodyPr anchor="t" rtlCol="false" tIns="0" lIns="0" bIns="0" rIns="0">
              <a:spAutoFit/>
            </a:bodyPr>
            <a:lstStyle/>
            <a:p>
              <a:pPr algn="l" marL="0" indent="0" lvl="0">
                <a:lnSpc>
                  <a:spcPts val="3919"/>
                </a:lnSpc>
                <a:spcBef>
                  <a:spcPct val="0"/>
                </a:spcBef>
              </a:pPr>
              <a:r>
                <a:rPr lang="en-US" b="true" sz="2799">
                  <a:solidFill>
                    <a:srgbClr val="272727"/>
                  </a:solidFill>
                  <a:latin typeface="Open Sans 2 Bold"/>
                  <a:ea typeface="Open Sans 2 Bold"/>
                  <a:cs typeface="Open Sans 2 Bold"/>
                  <a:sym typeface="Open Sans 2 Bold"/>
                </a:rPr>
                <a:t>Person 3</a:t>
              </a:r>
            </a:p>
          </p:txBody>
        </p:sp>
        <p:sp>
          <p:nvSpPr>
            <p:cNvPr name="TextBox 35" id="35"/>
            <p:cNvSpPr txBox="true"/>
            <p:nvPr/>
          </p:nvSpPr>
          <p:spPr>
            <a:xfrm rot="0">
              <a:off x="0" y="714166"/>
              <a:ext cx="7657676" cy="484293"/>
            </a:xfrm>
            <a:prstGeom prst="rect">
              <a:avLst/>
            </a:prstGeom>
          </p:spPr>
          <p:txBody>
            <a:bodyPr anchor="t" rtlCol="false" tIns="0" lIns="0" bIns="0" rIns="0">
              <a:spAutoFit/>
            </a:bodyPr>
            <a:lstStyle/>
            <a:p>
              <a:pPr algn="l" marL="0" indent="0" lvl="0">
                <a:lnSpc>
                  <a:spcPts val="3080"/>
                </a:lnSpc>
                <a:spcBef>
                  <a:spcPct val="0"/>
                </a:spcBef>
              </a:pPr>
              <a:r>
                <a:rPr lang="en-US" sz="2200">
                  <a:solidFill>
                    <a:srgbClr val="272727"/>
                  </a:solidFill>
                  <a:latin typeface="Open Sans 2"/>
                  <a:ea typeface="Open Sans 2"/>
                  <a:cs typeface="Open Sans 2"/>
                  <a:sym typeface="Open Sans 2"/>
                </a:rPr>
                <a:t>Lorem ipsum dolor sit amet,</a:t>
              </a:r>
            </a:p>
          </p:txBody>
        </p:sp>
      </p:grpSp>
      <p:sp>
        <p:nvSpPr>
          <p:cNvPr name="TextBox 36" id="36"/>
          <p:cNvSpPr txBox="true"/>
          <p:nvPr/>
        </p:nvSpPr>
        <p:spPr>
          <a:xfrm rot="0">
            <a:off x="13528340" y="9523032"/>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052089"/>
                </a:solidFill>
                <a:latin typeface="Open Sans 2 Bold Italics"/>
                <a:ea typeface="Open Sans 2 Bold Italics"/>
                <a:cs typeface="Open Sans 2 Bold Italics"/>
                <a:sym typeface="Open Sans 2 Bold Italics"/>
              </a:rPr>
              <a:t>www.icocics.poltekssn.ac.id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50000"/>
            </a:blip>
            <a:stretch>
              <a:fillRect l="-2767" t="0" r="-2767" b="0"/>
            </a:stretch>
          </a:blipFill>
        </p:spPr>
      </p:sp>
      <p:sp>
        <p:nvSpPr>
          <p:cNvPr name="Freeform 3" id="3"/>
          <p:cNvSpPr/>
          <p:nvPr/>
        </p:nvSpPr>
        <p:spPr>
          <a:xfrm flipH="false" flipV="false" rot="0">
            <a:off x="311936" y="4074822"/>
            <a:ext cx="5062925" cy="6212178"/>
          </a:xfrm>
          <a:custGeom>
            <a:avLst/>
            <a:gdLst/>
            <a:ahLst/>
            <a:cxnLst/>
            <a:rect r="r" b="b" t="t" l="l"/>
            <a:pathLst>
              <a:path h="6212178" w="5062925">
                <a:moveTo>
                  <a:pt x="0" y="0"/>
                </a:moveTo>
                <a:lnTo>
                  <a:pt x="5062925" y="0"/>
                </a:lnTo>
                <a:lnTo>
                  <a:pt x="5062925" y="6212178"/>
                </a:lnTo>
                <a:lnTo>
                  <a:pt x="0" y="62121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7249532" y="3437531"/>
            <a:ext cx="3788936" cy="4516577"/>
            <a:chOff x="0" y="0"/>
            <a:chExt cx="587005" cy="699736"/>
          </a:xfrm>
        </p:grpSpPr>
        <p:sp>
          <p:nvSpPr>
            <p:cNvPr name="Freeform 5" id="5"/>
            <p:cNvSpPr/>
            <p:nvPr/>
          </p:nvSpPr>
          <p:spPr>
            <a:xfrm flipH="false" flipV="false" rot="0">
              <a:off x="0" y="0"/>
              <a:ext cx="587005" cy="699736"/>
            </a:xfrm>
            <a:custGeom>
              <a:avLst/>
              <a:gdLst/>
              <a:ahLst/>
              <a:cxnLst/>
              <a:rect r="r" b="b" t="t" l="l"/>
              <a:pathLst>
                <a:path h="699736" w="587005">
                  <a:moveTo>
                    <a:pt x="46996" y="0"/>
                  </a:moveTo>
                  <a:lnTo>
                    <a:pt x="540009" y="0"/>
                  </a:lnTo>
                  <a:cubicBezTo>
                    <a:pt x="565964" y="0"/>
                    <a:pt x="587005" y="21041"/>
                    <a:pt x="587005" y="46996"/>
                  </a:cubicBezTo>
                  <a:lnTo>
                    <a:pt x="587005" y="652740"/>
                  </a:lnTo>
                  <a:cubicBezTo>
                    <a:pt x="587005" y="665204"/>
                    <a:pt x="582054" y="677158"/>
                    <a:pt x="573240" y="685971"/>
                  </a:cubicBezTo>
                  <a:cubicBezTo>
                    <a:pt x="564427" y="694785"/>
                    <a:pt x="552473" y="699736"/>
                    <a:pt x="540009" y="699736"/>
                  </a:cubicBezTo>
                  <a:lnTo>
                    <a:pt x="46996" y="699736"/>
                  </a:lnTo>
                  <a:cubicBezTo>
                    <a:pt x="21041" y="699736"/>
                    <a:pt x="0" y="678695"/>
                    <a:pt x="0" y="652740"/>
                  </a:cubicBezTo>
                  <a:lnTo>
                    <a:pt x="0" y="46996"/>
                  </a:lnTo>
                  <a:cubicBezTo>
                    <a:pt x="0" y="21041"/>
                    <a:pt x="21041" y="0"/>
                    <a:pt x="46996" y="0"/>
                  </a:cubicBezTo>
                  <a:close/>
                </a:path>
              </a:pathLst>
            </a:custGeom>
            <a:blipFill>
              <a:blip r:embed="rId5"/>
              <a:stretch>
                <a:fillRect l="0" t="-13312" r="0" b="-13312"/>
              </a:stretch>
            </a:blipFill>
          </p:spPr>
        </p:sp>
      </p:grpSp>
      <p:sp>
        <p:nvSpPr>
          <p:cNvPr name="TextBox 6" id="6"/>
          <p:cNvSpPr txBox="true"/>
          <p:nvPr/>
        </p:nvSpPr>
        <p:spPr>
          <a:xfrm rot="0">
            <a:off x="11668598" y="3788508"/>
            <a:ext cx="5590702" cy="5565775"/>
          </a:xfrm>
          <a:prstGeom prst="rect">
            <a:avLst/>
          </a:prstGeom>
        </p:spPr>
        <p:txBody>
          <a:bodyPr anchor="t" rtlCol="false" tIns="0" lIns="0" bIns="0" rIns="0">
            <a:spAutoFit/>
          </a:bodyPr>
          <a:lstStyle/>
          <a:p>
            <a:pPr algn="l" marL="0" indent="0" lvl="0">
              <a:lnSpc>
                <a:spcPts val="3739"/>
              </a:lnSpc>
            </a:pPr>
            <a:r>
              <a:rPr lang="en-US" sz="2199">
                <a:solidFill>
                  <a:srgbClr val="272727"/>
                </a:solidFill>
                <a:latin typeface="Open Sans 2"/>
                <a:ea typeface="Open Sans 2"/>
                <a:cs typeface="Open Sans 2"/>
                <a:sym typeface="Open Sans 2"/>
              </a:rPr>
              <a:t>Lorem ipsum dolor sit amet, consectetur adipiscing elit. Quisque tincidunt sem quis nibh luctus, quis finibus felis convallis. Praesent ut mi nunc. Nam aliquet, arcu in lobortis maximus, urna erat faucibus erat, sed tempus nulla purus ut odio. Cras pharetra lorem accumsan interdum sagittis. Integer vel hendrerit dui. Sed scelerisque, lacus ac fringilla dignissim, urna ipsum tempor risus, nec iaculis mi elit quis metus. Etiam posuere metus non ornare dictum. </a:t>
            </a:r>
          </a:p>
        </p:txBody>
      </p:sp>
      <p:grpSp>
        <p:nvGrpSpPr>
          <p:cNvPr name="Group 7" id="7"/>
          <p:cNvGrpSpPr/>
          <p:nvPr/>
        </p:nvGrpSpPr>
        <p:grpSpPr>
          <a:xfrm rot="0">
            <a:off x="16403245" y="-507343"/>
            <a:ext cx="2278906" cy="2278906"/>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C0000"/>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3012"/>
                </a:lnSpc>
              </a:pPr>
            </a:p>
          </p:txBody>
        </p:sp>
      </p:grpSp>
      <p:sp>
        <p:nvSpPr>
          <p:cNvPr name="Freeform 10" id="10"/>
          <p:cNvSpPr/>
          <p:nvPr/>
        </p:nvSpPr>
        <p:spPr>
          <a:xfrm flipH="false" flipV="false" rot="0">
            <a:off x="431130" y="493681"/>
            <a:ext cx="1195140" cy="869881"/>
          </a:xfrm>
          <a:custGeom>
            <a:avLst/>
            <a:gdLst/>
            <a:ahLst/>
            <a:cxnLst/>
            <a:rect r="r" b="b" t="t" l="l"/>
            <a:pathLst>
              <a:path h="869881" w="1195140">
                <a:moveTo>
                  <a:pt x="0" y="0"/>
                </a:moveTo>
                <a:lnTo>
                  <a:pt x="1195140" y="0"/>
                </a:lnTo>
                <a:lnTo>
                  <a:pt x="1195140" y="869880"/>
                </a:lnTo>
                <a:lnTo>
                  <a:pt x="0" y="869880"/>
                </a:lnTo>
                <a:lnTo>
                  <a:pt x="0" y="0"/>
                </a:lnTo>
                <a:close/>
              </a:path>
            </a:pathLst>
          </a:custGeom>
          <a:blipFill>
            <a:blip r:embed="rId6"/>
            <a:stretch>
              <a:fillRect l="0" t="0" r="0" b="0"/>
            </a:stretch>
          </a:blipFill>
        </p:spPr>
      </p:sp>
      <p:sp>
        <p:nvSpPr>
          <p:cNvPr name="Freeform 11" id="11"/>
          <p:cNvSpPr/>
          <p:nvPr/>
        </p:nvSpPr>
        <p:spPr>
          <a:xfrm flipH="false" flipV="false" rot="0">
            <a:off x="1911357" y="493681"/>
            <a:ext cx="2383235" cy="869881"/>
          </a:xfrm>
          <a:custGeom>
            <a:avLst/>
            <a:gdLst/>
            <a:ahLst/>
            <a:cxnLst/>
            <a:rect r="r" b="b" t="t" l="l"/>
            <a:pathLst>
              <a:path h="869881" w="2383235">
                <a:moveTo>
                  <a:pt x="0" y="0"/>
                </a:moveTo>
                <a:lnTo>
                  <a:pt x="2383235" y="0"/>
                </a:lnTo>
                <a:lnTo>
                  <a:pt x="2383235" y="869880"/>
                </a:lnTo>
                <a:lnTo>
                  <a:pt x="0" y="869880"/>
                </a:lnTo>
                <a:lnTo>
                  <a:pt x="0" y="0"/>
                </a:lnTo>
                <a:close/>
              </a:path>
            </a:pathLst>
          </a:custGeom>
          <a:blipFill>
            <a:blip r:embed="rId7"/>
            <a:stretch>
              <a:fillRect l="0" t="0" r="0" b="0"/>
            </a:stretch>
          </a:blipFill>
        </p:spPr>
      </p:sp>
      <p:sp>
        <p:nvSpPr>
          <p:cNvPr name="AutoShape 12" id="12"/>
          <p:cNvSpPr/>
          <p:nvPr/>
        </p:nvSpPr>
        <p:spPr>
          <a:xfrm flipV="true">
            <a:off x="1768814" y="436049"/>
            <a:ext cx="0" cy="927513"/>
          </a:xfrm>
          <a:prstGeom prst="line">
            <a:avLst/>
          </a:prstGeom>
          <a:ln cap="flat" w="38100">
            <a:solidFill>
              <a:srgbClr val="272727"/>
            </a:solidFill>
            <a:prstDash val="solid"/>
            <a:headEnd type="none" len="sm" w="sm"/>
            <a:tailEnd type="none" len="sm" w="sm"/>
          </a:ln>
        </p:spPr>
      </p:sp>
      <p:grpSp>
        <p:nvGrpSpPr>
          <p:cNvPr name="Group 13" id="13"/>
          <p:cNvGrpSpPr/>
          <p:nvPr/>
        </p:nvGrpSpPr>
        <p:grpSpPr>
          <a:xfrm rot="0">
            <a:off x="7249532" y="3437531"/>
            <a:ext cx="3788936" cy="4516577"/>
            <a:chOff x="0" y="0"/>
            <a:chExt cx="603947" cy="719931"/>
          </a:xfrm>
        </p:grpSpPr>
        <p:sp>
          <p:nvSpPr>
            <p:cNvPr name="Freeform 14" id="14"/>
            <p:cNvSpPr/>
            <p:nvPr/>
          </p:nvSpPr>
          <p:spPr>
            <a:xfrm flipH="false" flipV="false" rot="0">
              <a:off x="0" y="0"/>
              <a:ext cx="603947" cy="719931"/>
            </a:xfrm>
            <a:custGeom>
              <a:avLst/>
              <a:gdLst/>
              <a:ahLst/>
              <a:cxnLst/>
              <a:rect r="r" b="b" t="t" l="l"/>
              <a:pathLst>
                <a:path h="719931" w="603947">
                  <a:moveTo>
                    <a:pt x="46996" y="0"/>
                  </a:moveTo>
                  <a:lnTo>
                    <a:pt x="556951" y="0"/>
                  </a:lnTo>
                  <a:cubicBezTo>
                    <a:pt x="582906" y="0"/>
                    <a:pt x="603947" y="21041"/>
                    <a:pt x="603947" y="46996"/>
                  </a:cubicBezTo>
                  <a:lnTo>
                    <a:pt x="603947" y="672935"/>
                  </a:lnTo>
                  <a:cubicBezTo>
                    <a:pt x="603947" y="698890"/>
                    <a:pt x="582906" y="719931"/>
                    <a:pt x="556951" y="719931"/>
                  </a:cubicBezTo>
                  <a:lnTo>
                    <a:pt x="46996" y="719931"/>
                  </a:lnTo>
                  <a:cubicBezTo>
                    <a:pt x="21041" y="719931"/>
                    <a:pt x="0" y="698890"/>
                    <a:pt x="0" y="672935"/>
                  </a:cubicBezTo>
                  <a:lnTo>
                    <a:pt x="0" y="46996"/>
                  </a:lnTo>
                  <a:cubicBezTo>
                    <a:pt x="0" y="21041"/>
                    <a:pt x="21041" y="0"/>
                    <a:pt x="46996" y="0"/>
                  </a:cubicBezTo>
                  <a:close/>
                </a:path>
              </a:pathLst>
            </a:custGeom>
            <a:solidFill>
              <a:srgbClr val="000000">
                <a:alpha val="0"/>
              </a:srgbClr>
            </a:solidFill>
            <a:ln w="12700">
              <a:solidFill>
                <a:srgbClr val="000000"/>
              </a:solidFill>
            </a:ln>
          </p:spPr>
        </p:sp>
      </p:grpSp>
      <p:grpSp>
        <p:nvGrpSpPr>
          <p:cNvPr name="Group 15" id="15"/>
          <p:cNvGrpSpPr/>
          <p:nvPr/>
        </p:nvGrpSpPr>
        <p:grpSpPr>
          <a:xfrm rot="0">
            <a:off x="9899015" y="7348901"/>
            <a:ext cx="2278906" cy="227890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59FF"/>
            </a:solidFill>
          </p:spPr>
        </p:sp>
        <p:sp>
          <p:nvSpPr>
            <p:cNvPr name="TextBox 17" id="17"/>
            <p:cNvSpPr txBox="true"/>
            <p:nvPr/>
          </p:nvSpPr>
          <p:spPr>
            <a:xfrm>
              <a:off x="76200" y="28575"/>
              <a:ext cx="660400" cy="708025"/>
            </a:xfrm>
            <a:prstGeom prst="rect">
              <a:avLst/>
            </a:prstGeom>
          </p:spPr>
          <p:txBody>
            <a:bodyPr anchor="ctr" rtlCol="false" tIns="50800" lIns="50800" bIns="50800" rIns="50800"/>
            <a:lstStyle/>
            <a:p>
              <a:pPr algn="ctr">
                <a:lnSpc>
                  <a:spcPts val="3012"/>
                </a:lnSpc>
              </a:pPr>
            </a:p>
          </p:txBody>
        </p:sp>
      </p:grpSp>
      <p:sp>
        <p:nvSpPr>
          <p:cNvPr name="TextBox 18" id="18"/>
          <p:cNvSpPr txBox="true"/>
          <p:nvPr/>
        </p:nvSpPr>
        <p:spPr>
          <a:xfrm rot="0">
            <a:off x="1028700" y="2090019"/>
            <a:ext cx="12988035" cy="1226820"/>
          </a:xfrm>
          <a:prstGeom prst="rect">
            <a:avLst/>
          </a:prstGeom>
        </p:spPr>
        <p:txBody>
          <a:bodyPr anchor="t" rtlCol="false" tIns="0" lIns="0" bIns="0" rIns="0">
            <a:spAutoFit/>
          </a:bodyPr>
          <a:lstStyle/>
          <a:p>
            <a:pPr algn="l" marL="0" indent="0" lvl="0">
              <a:lnSpc>
                <a:spcPts val="10080"/>
              </a:lnSpc>
              <a:spcBef>
                <a:spcPct val="0"/>
              </a:spcBef>
            </a:pPr>
            <a:r>
              <a:rPr lang="en-US" sz="7200">
                <a:solidFill>
                  <a:srgbClr val="272727"/>
                </a:solidFill>
                <a:latin typeface="League Spartan"/>
                <a:ea typeface="League Spartan"/>
                <a:cs typeface="League Spartan"/>
                <a:sym typeface="League Spartan"/>
              </a:rPr>
              <a:t>Header 1</a:t>
            </a:r>
          </a:p>
        </p:txBody>
      </p:sp>
      <p:sp>
        <p:nvSpPr>
          <p:cNvPr name="TextBox 19" id="19"/>
          <p:cNvSpPr txBox="true"/>
          <p:nvPr/>
        </p:nvSpPr>
        <p:spPr>
          <a:xfrm rot="0">
            <a:off x="1028700" y="3788508"/>
            <a:ext cx="5590702" cy="5565775"/>
          </a:xfrm>
          <a:prstGeom prst="rect">
            <a:avLst/>
          </a:prstGeom>
        </p:spPr>
        <p:txBody>
          <a:bodyPr anchor="t" rtlCol="false" tIns="0" lIns="0" bIns="0" rIns="0">
            <a:spAutoFit/>
          </a:bodyPr>
          <a:lstStyle/>
          <a:p>
            <a:pPr algn="l" marL="0" indent="0" lvl="0">
              <a:lnSpc>
                <a:spcPts val="3739"/>
              </a:lnSpc>
            </a:pPr>
            <a:r>
              <a:rPr lang="en-US" sz="2199">
                <a:solidFill>
                  <a:srgbClr val="272727"/>
                </a:solidFill>
                <a:latin typeface="Open Sans 2"/>
                <a:ea typeface="Open Sans 2"/>
                <a:cs typeface="Open Sans 2"/>
                <a:sym typeface="Open Sans 2"/>
              </a:rPr>
              <a:t>Lorem ipsum dolor sit amet, consectetur adipiscing elit. Quisque tincidunt sem quis nibh luctus, quis finibus felis convallis. Praesent ut mi nunc. Nam aliquet, arcu in lobortis maximus, urna erat faucibus erat, sed tempus nulla purus ut odio. Cras pharetra lorem accumsan interdum sagittis. Integer vel hendrerit dui. Sed scelerisque, lacus ac fringilla dignissim, urna ipsum tempor risus, nec iaculis mi elit quis metus. Etiam posuere metus non ornare dictum. </a:t>
            </a:r>
          </a:p>
        </p:txBody>
      </p:sp>
      <p:sp>
        <p:nvSpPr>
          <p:cNvPr name="TextBox 20" id="20"/>
          <p:cNvSpPr txBox="true"/>
          <p:nvPr/>
        </p:nvSpPr>
        <p:spPr>
          <a:xfrm rot="0">
            <a:off x="1028700" y="3304181"/>
            <a:ext cx="5590702" cy="555625"/>
          </a:xfrm>
          <a:prstGeom prst="rect">
            <a:avLst/>
          </a:prstGeom>
        </p:spPr>
        <p:txBody>
          <a:bodyPr anchor="t" rtlCol="false" tIns="0" lIns="0" bIns="0" rIns="0">
            <a:spAutoFit/>
          </a:bodyPr>
          <a:lstStyle/>
          <a:p>
            <a:pPr algn="l" marL="0" indent="0" lvl="0">
              <a:lnSpc>
                <a:spcPts val="4759"/>
              </a:lnSpc>
            </a:pPr>
            <a:r>
              <a:rPr lang="en-US" b="true" sz="2799">
                <a:solidFill>
                  <a:srgbClr val="272727"/>
                </a:solidFill>
                <a:latin typeface="Open Sans 2 Bold"/>
                <a:ea typeface="Open Sans 2 Bold"/>
                <a:cs typeface="Open Sans 2 Bold"/>
                <a:sym typeface="Open Sans 2 Bold"/>
              </a:rPr>
              <a:t>Header 2</a:t>
            </a:r>
          </a:p>
        </p:txBody>
      </p:sp>
      <p:sp>
        <p:nvSpPr>
          <p:cNvPr name="TextBox 21" id="21"/>
          <p:cNvSpPr txBox="true"/>
          <p:nvPr/>
        </p:nvSpPr>
        <p:spPr>
          <a:xfrm rot="0">
            <a:off x="11668598" y="3304181"/>
            <a:ext cx="5590702" cy="555625"/>
          </a:xfrm>
          <a:prstGeom prst="rect">
            <a:avLst/>
          </a:prstGeom>
        </p:spPr>
        <p:txBody>
          <a:bodyPr anchor="t" rtlCol="false" tIns="0" lIns="0" bIns="0" rIns="0">
            <a:spAutoFit/>
          </a:bodyPr>
          <a:lstStyle/>
          <a:p>
            <a:pPr algn="l" marL="0" indent="0" lvl="0">
              <a:lnSpc>
                <a:spcPts val="4759"/>
              </a:lnSpc>
            </a:pPr>
            <a:r>
              <a:rPr lang="en-US" b="true" sz="2799">
                <a:solidFill>
                  <a:srgbClr val="272727"/>
                </a:solidFill>
                <a:latin typeface="Open Sans 2 Bold"/>
                <a:ea typeface="Open Sans 2 Bold"/>
                <a:cs typeface="Open Sans 2 Bold"/>
                <a:sym typeface="Open Sans 2 Bold"/>
              </a:rPr>
              <a:t>Header 2</a:t>
            </a:r>
          </a:p>
        </p:txBody>
      </p:sp>
      <p:sp>
        <p:nvSpPr>
          <p:cNvPr name="TextBox 22" id="22"/>
          <p:cNvSpPr txBox="true"/>
          <p:nvPr/>
        </p:nvSpPr>
        <p:spPr>
          <a:xfrm rot="0">
            <a:off x="13528340" y="9523032"/>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052089"/>
                </a:solidFill>
                <a:latin typeface="Open Sans 2 Bold Italics"/>
                <a:ea typeface="Open Sans 2 Bold Italics"/>
                <a:cs typeface="Open Sans 2 Bold Italics"/>
                <a:sym typeface="Open Sans 2 Bold Italics"/>
              </a:rPr>
              <a:t>www.icocics.poltekssn.ac.id</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50000"/>
            </a:blip>
            <a:stretch>
              <a:fillRect l="-2767" t="0" r="-2767" b="0"/>
            </a:stretch>
          </a:blipFill>
        </p:spPr>
      </p:sp>
      <p:pic>
        <p:nvPicPr>
          <p:cNvPr name="Picture 3" id="3"/>
          <p:cNvPicPr>
            <a:picLocks noChangeAspect="true"/>
          </p:cNvPicPr>
          <p:nvPr/>
        </p:nvPicPr>
        <p:blipFill>
          <a:blip r:embed="rId3"/>
          <a:stretch>
            <a:fillRect/>
          </a:stretch>
        </p:blipFill>
        <p:spPr>
          <a:xfrm rot="0">
            <a:off x="7821063" y="3070363"/>
            <a:ext cx="5082797" cy="5082797"/>
          </a:xfrm>
          <a:prstGeom prst="rect">
            <a:avLst/>
          </a:prstGeom>
        </p:spPr>
      </p:pic>
      <p:pic>
        <p:nvPicPr>
          <p:cNvPr name="Picture 4" id="4"/>
          <p:cNvPicPr>
            <a:picLocks noChangeAspect="true"/>
          </p:cNvPicPr>
          <p:nvPr/>
        </p:nvPicPr>
        <p:blipFill>
          <a:blip r:embed="rId4"/>
          <a:stretch>
            <a:fillRect/>
          </a:stretch>
        </p:blipFill>
        <p:spPr>
          <a:xfrm rot="0">
            <a:off x="12916546" y="3134487"/>
            <a:ext cx="4954547" cy="4954547"/>
          </a:xfrm>
          <a:prstGeom prst="rect">
            <a:avLst/>
          </a:prstGeom>
        </p:spPr>
      </p:pic>
      <p:sp>
        <p:nvSpPr>
          <p:cNvPr name="Freeform 5" id="5"/>
          <p:cNvSpPr/>
          <p:nvPr/>
        </p:nvSpPr>
        <p:spPr>
          <a:xfrm flipH="false" flipV="false" rot="0">
            <a:off x="492756" y="7729592"/>
            <a:ext cx="6249643" cy="2044154"/>
          </a:xfrm>
          <a:custGeom>
            <a:avLst/>
            <a:gdLst/>
            <a:ahLst/>
            <a:cxnLst/>
            <a:rect r="r" b="b" t="t" l="l"/>
            <a:pathLst>
              <a:path h="2044154" w="6249643">
                <a:moveTo>
                  <a:pt x="0" y="0"/>
                </a:moveTo>
                <a:lnTo>
                  <a:pt x="6249643" y="0"/>
                </a:lnTo>
                <a:lnTo>
                  <a:pt x="6249643" y="2044155"/>
                </a:lnTo>
                <a:lnTo>
                  <a:pt x="0" y="20441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15716250" y="-963930"/>
            <a:ext cx="3086100" cy="308610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D5FF"/>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310"/>
                </a:lnSpc>
              </a:pPr>
            </a:p>
          </p:txBody>
        </p:sp>
      </p:grpSp>
      <p:sp>
        <p:nvSpPr>
          <p:cNvPr name="TextBox 9" id="9"/>
          <p:cNvSpPr txBox="true"/>
          <p:nvPr/>
        </p:nvSpPr>
        <p:spPr>
          <a:xfrm rot="0">
            <a:off x="2870121" y="895350"/>
            <a:ext cx="12547757" cy="1226820"/>
          </a:xfrm>
          <a:prstGeom prst="rect">
            <a:avLst/>
          </a:prstGeom>
        </p:spPr>
        <p:txBody>
          <a:bodyPr anchor="t" rtlCol="false" tIns="0" lIns="0" bIns="0" rIns="0">
            <a:spAutoFit/>
          </a:bodyPr>
          <a:lstStyle/>
          <a:p>
            <a:pPr algn="ctr" marL="0" indent="0" lvl="0">
              <a:lnSpc>
                <a:spcPts val="10080"/>
              </a:lnSpc>
              <a:spcBef>
                <a:spcPct val="0"/>
              </a:spcBef>
            </a:pPr>
            <a:r>
              <a:rPr lang="en-US" sz="7200">
                <a:solidFill>
                  <a:srgbClr val="272727"/>
                </a:solidFill>
                <a:latin typeface="League Spartan"/>
                <a:ea typeface="League Spartan"/>
                <a:cs typeface="League Spartan"/>
                <a:sym typeface="League Spartan"/>
              </a:rPr>
              <a:t>Header 1</a:t>
            </a:r>
          </a:p>
        </p:txBody>
      </p:sp>
      <p:sp>
        <p:nvSpPr>
          <p:cNvPr name="Freeform 10" id="10"/>
          <p:cNvSpPr/>
          <p:nvPr/>
        </p:nvSpPr>
        <p:spPr>
          <a:xfrm flipH="false" flipV="false" rot="0">
            <a:off x="431130" y="493681"/>
            <a:ext cx="1195140" cy="869881"/>
          </a:xfrm>
          <a:custGeom>
            <a:avLst/>
            <a:gdLst/>
            <a:ahLst/>
            <a:cxnLst/>
            <a:rect r="r" b="b" t="t" l="l"/>
            <a:pathLst>
              <a:path h="869881" w="1195140">
                <a:moveTo>
                  <a:pt x="0" y="0"/>
                </a:moveTo>
                <a:lnTo>
                  <a:pt x="1195140" y="0"/>
                </a:lnTo>
                <a:lnTo>
                  <a:pt x="1195140" y="869880"/>
                </a:lnTo>
                <a:lnTo>
                  <a:pt x="0" y="869880"/>
                </a:lnTo>
                <a:lnTo>
                  <a:pt x="0" y="0"/>
                </a:lnTo>
                <a:close/>
              </a:path>
            </a:pathLst>
          </a:custGeom>
          <a:blipFill>
            <a:blip r:embed="rId7"/>
            <a:stretch>
              <a:fillRect l="0" t="0" r="0" b="0"/>
            </a:stretch>
          </a:blipFill>
        </p:spPr>
      </p:sp>
      <p:sp>
        <p:nvSpPr>
          <p:cNvPr name="Freeform 11" id="11"/>
          <p:cNvSpPr/>
          <p:nvPr/>
        </p:nvSpPr>
        <p:spPr>
          <a:xfrm flipH="false" flipV="false" rot="0">
            <a:off x="1911357" y="493681"/>
            <a:ext cx="2383235" cy="869881"/>
          </a:xfrm>
          <a:custGeom>
            <a:avLst/>
            <a:gdLst/>
            <a:ahLst/>
            <a:cxnLst/>
            <a:rect r="r" b="b" t="t" l="l"/>
            <a:pathLst>
              <a:path h="869881" w="2383235">
                <a:moveTo>
                  <a:pt x="0" y="0"/>
                </a:moveTo>
                <a:lnTo>
                  <a:pt x="2383235" y="0"/>
                </a:lnTo>
                <a:lnTo>
                  <a:pt x="2383235" y="869880"/>
                </a:lnTo>
                <a:lnTo>
                  <a:pt x="0" y="869880"/>
                </a:lnTo>
                <a:lnTo>
                  <a:pt x="0" y="0"/>
                </a:lnTo>
                <a:close/>
              </a:path>
            </a:pathLst>
          </a:custGeom>
          <a:blipFill>
            <a:blip r:embed="rId8"/>
            <a:stretch>
              <a:fillRect l="0" t="0" r="0" b="0"/>
            </a:stretch>
          </a:blipFill>
        </p:spPr>
      </p:sp>
      <p:sp>
        <p:nvSpPr>
          <p:cNvPr name="AutoShape 12" id="12"/>
          <p:cNvSpPr/>
          <p:nvPr/>
        </p:nvSpPr>
        <p:spPr>
          <a:xfrm flipV="true">
            <a:off x="1768814" y="436049"/>
            <a:ext cx="0" cy="927513"/>
          </a:xfrm>
          <a:prstGeom prst="line">
            <a:avLst/>
          </a:prstGeom>
          <a:ln cap="flat" w="38100">
            <a:solidFill>
              <a:srgbClr val="272727"/>
            </a:solidFill>
            <a:prstDash val="solid"/>
            <a:headEnd type="none" len="sm" w="sm"/>
            <a:tailEnd type="none" len="sm" w="sm"/>
          </a:ln>
        </p:spPr>
      </p:sp>
      <p:sp>
        <p:nvSpPr>
          <p:cNvPr name="TextBox 13" id="13"/>
          <p:cNvSpPr txBox="true"/>
          <p:nvPr/>
        </p:nvSpPr>
        <p:spPr>
          <a:xfrm rot="0">
            <a:off x="1028700" y="3389154"/>
            <a:ext cx="5892666" cy="5099050"/>
          </a:xfrm>
          <a:prstGeom prst="rect">
            <a:avLst/>
          </a:prstGeom>
        </p:spPr>
        <p:txBody>
          <a:bodyPr anchor="t" rtlCol="false" tIns="0" lIns="0" bIns="0" rIns="0">
            <a:spAutoFit/>
          </a:bodyPr>
          <a:lstStyle/>
          <a:p>
            <a:pPr algn="l" marL="0" indent="0" lvl="0">
              <a:lnSpc>
                <a:spcPts val="3739"/>
              </a:lnSpc>
            </a:pPr>
            <a:r>
              <a:rPr lang="en-US" sz="2199">
                <a:solidFill>
                  <a:srgbClr val="272727"/>
                </a:solidFill>
                <a:latin typeface="Open Sans 2"/>
                <a:ea typeface="Open Sans 2"/>
                <a:cs typeface="Open Sans 2"/>
                <a:sym typeface="Open Sans 2"/>
              </a:rPr>
              <a:t>Lorem ipsum dolor sit amet, consectetur adipiscing elit. Quisque tincidunt sem quis nibh luctus, quis finibus felis convallis. Praesent ut mi nunc. Nam aliquet, arcu in lobortis maximus, urna erat faucibus erat, sed tempus nulla purus ut odio. Cras pharetra lorem accumsan interdum sagittis. Integer vel hendrerit dui. Sed scelerisque, lacus ac fringilla dignissim, urna ipsum tempor risus, nec iaculis mi elit quis metus. Etiam posuere metus non ornare dictum. </a:t>
            </a:r>
          </a:p>
        </p:txBody>
      </p:sp>
      <p:sp>
        <p:nvSpPr>
          <p:cNvPr name="TextBox 14" id="14"/>
          <p:cNvSpPr txBox="true"/>
          <p:nvPr/>
        </p:nvSpPr>
        <p:spPr>
          <a:xfrm rot="0">
            <a:off x="8580759" y="7884532"/>
            <a:ext cx="3509574" cy="481330"/>
          </a:xfrm>
          <a:prstGeom prst="rect">
            <a:avLst/>
          </a:prstGeom>
        </p:spPr>
        <p:txBody>
          <a:bodyPr anchor="t" rtlCol="false" tIns="0" lIns="0" bIns="0" rIns="0">
            <a:spAutoFit/>
          </a:bodyPr>
          <a:lstStyle/>
          <a:p>
            <a:pPr algn="ctr" marL="0" indent="0" lvl="0">
              <a:lnSpc>
                <a:spcPts val="3919"/>
              </a:lnSpc>
              <a:spcBef>
                <a:spcPct val="0"/>
              </a:spcBef>
            </a:pPr>
            <a:r>
              <a:rPr lang="en-US" b="true" sz="2799">
                <a:solidFill>
                  <a:srgbClr val="272727"/>
                </a:solidFill>
                <a:latin typeface="Open Sans 2 Bold"/>
                <a:ea typeface="Open Sans 2 Bold"/>
                <a:cs typeface="Open Sans 2 Bold"/>
                <a:sym typeface="Open Sans 2 Bold"/>
              </a:rPr>
              <a:t>Item A</a:t>
            </a:r>
          </a:p>
        </p:txBody>
      </p:sp>
      <p:sp>
        <p:nvSpPr>
          <p:cNvPr name="TextBox 15" id="15"/>
          <p:cNvSpPr txBox="true"/>
          <p:nvPr/>
        </p:nvSpPr>
        <p:spPr>
          <a:xfrm rot="0">
            <a:off x="13663092" y="7884532"/>
            <a:ext cx="3509574" cy="481330"/>
          </a:xfrm>
          <a:prstGeom prst="rect">
            <a:avLst/>
          </a:prstGeom>
        </p:spPr>
        <p:txBody>
          <a:bodyPr anchor="t" rtlCol="false" tIns="0" lIns="0" bIns="0" rIns="0">
            <a:spAutoFit/>
          </a:bodyPr>
          <a:lstStyle/>
          <a:p>
            <a:pPr algn="ctr" marL="0" indent="0" lvl="0">
              <a:lnSpc>
                <a:spcPts val="3919"/>
              </a:lnSpc>
              <a:spcBef>
                <a:spcPct val="0"/>
              </a:spcBef>
            </a:pPr>
            <a:r>
              <a:rPr lang="en-US" b="true" sz="2799">
                <a:solidFill>
                  <a:srgbClr val="272727"/>
                </a:solidFill>
                <a:latin typeface="Open Sans 2 Bold"/>
                <a:ea typeface="Open Sans 2 Bold"/>
                <a:cs typeface="Open Sans 2 Bold"/>
                <a:sym typeface="Open Sans 2 Bold"/>
              </a:rPr>
              <a:t>Item B</a:t>
            </a:r>
          </a:p>
        </p:txBody>
      </p:sp>
      <p:sp>
        <p:nvSpPr>
          <p:cNvPr name="TextBox 16" id="16"/>
          <p:cNvSpPr txBox="true"/>
          <p:nvPr/>
        </p:nvSpPr>
        <p:spPr>
          <a:xfrm rot="0">
            <a:off x="13528340" y="9523032"/>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052089"/>
                </a:solidFill>
                <a:latin typeface="Open Sans 2 Bold Italics"/>
                <a:ea typeface="Open Sans 2 Bold Italics"/>
                <a:cs typeface="Open Sans 2 Bold Italics"/>
                <a:sym typeface="Open Sans 2 Bold Italics"/>
              </a:rPr>
              <a:t>www.icocics.poltekssn.ac.id</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50000"/>
            </a:blip>
            <a:stretch>
              <a:fillRect l="-2767" t="0" r="-2767" b="0"/>
            </a:stretch>
          </a:blipFill>
        </p:spPr>
      </p:sp>
      <p:pic>
        <p:nvPicPr>
          <p:cNvPr name="Picture 3" id="3"/>
          <p:cNvPicPr>
            <a:picLocks noChangeAspect="true"/>
          </p:cNvPicPr>
          <p:nvPr/>
        </p:nvPicPr>
        <p:blipFill>
          <a:blip r:embed="rId3"/>
          <a:stretch>
            <a:fillRect/>
          </a:stretch>
        </p:blipFill>
        <p:spPr>
          <a:xfrm rot="0">
            <a:off x="585719" y="5658340"/>
            <a:ext cx="5315771" cy="3695609"/>
          </a:xfrm>
          <a:prstGeom prst="rect">
            <a:avLst/>
          </a:prstGeom>
        </p:spPr>
      </p:pic>
      <p:pic>
        <p:nvPicPr>
          <p:cNvPr name="Picture 4" id="4"/>
          <p:cNvPicPr>
            <a:picLocks noChangeAspect="true"/>
          </p:cNvPicPr>
          <p:nvPr/>
        </p:nvPicPr>
        <p:blipFill>
          <a:blip r:embed="rId4"/>
          <a:stretch>
            <a:fillRect/>
          </a:stretch>
        </p:blipFill>
        <p:spPr>
          <a:xfrm rot="0">
            <a:off x="9988185" y="2118992"/>
            <a:ext cx="7887896" cy="7442606"/>
          </a:xfrm>
          <a:prstGeom prst="rect">
            <a:avLst/>
          </a:prstGeom>
        </p:spPr>
      </p:pic>
      <p:sp>
        <p:nvSpPr>
          <p:cNvPr name="Freeform 5" id="5"/>
          <p:cNvSpPr/>
          <p:nvPr/>
        </p:nvSpPr>
        <p:spPr>
          <a:xfrm flipH="true" flipV="true" rot="0">
            <a:off x="13065177" y="397518"/>
            <a:ext cx="4953776" cy="1620297"/>
          </a:xfrm>
          <a:custGeom>
            <a:avLst/>
            <a:gdLst/>
            <a:ahLst/>
            <a:cxnLst/>
            <a:rect r="r" b="b" t="t" l="l"/>
            <a:pathLst>
              <a:path h="1620297" w="4953776">
                <a:moveTo>
                  <a:pt x="4953776" y="1620298"/>
                </a:moveTo>
                <a:lnTo>
                  <a:pt x="0" y="1620298"/>
                </a:lnTo>
                <a:lnTo>
                  <a:pt x="0" y="0"/>
                </a:lnTo>
                <a:lnTo>
                  <a:pt x="4953776" y="0"/>
                </a:lnTo>
                <a:lnTo>
                  <a:pt x="4953776" y="1620298"/>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431130" y="493681"/>
            <a:ext cx="1195140" cy="869881"/>
          </a:xfrm>
          <a:custGeom>
            <a:avLst/>
            <a:gdLst/>
            <a:ahLst/>
            <a:cxnLst/>
            <a:rect r="r" b="b" t="t" l="l"/>
            <a:pathLst>
              <a:path h="869881" w="1195140">
                <a:moveTo>
                  <a:pt x="0" y="0"/>
                </a:moveTo>
                <a:lnTo>
                  <a:pt x="1195140" y="0"/>
                </a:lnTo>
                <a:lnTo>
                  <a:pt x="1195140" y="869880"/>
                </a:lnTo>
                <a:lnTo>
                  <a:pt x="0" y="869880"/>
                </a:lnTo>
                <a:lnTo>
                  <a:pt x="0" y="0"/>
                </a:lnTo>
                <a:close/>
              </a:path>
            </a:pathLst>
          </a:custGeom>
          <a:blipFill>
            <a:blip r:embed="rId7"/>
            <a:stretch>
              <a:fillRect l="0" t="0" r="0" b="0"/>
            </a:stretch>
          </a:blipFill>
        </p:spPr>
      </p:sp>
      <p:sp>
        <p:nvSpPr>
          <p:cNvPr name="Freeform 7" id="7"/>
          <p:cNvSpPr/>
          <p:nvPr/>
        </p:nvSpPr>
        <p:spPr>
          <a:xfrm flipH="false" flipV="false" rot="0">
            <a:off x="1911357" y="493681"/>
            <a:ext cx="2383235" cy="869881"/>
          </a:xfrm>
          <a:custGeom>
            <a:avLst/>
            <a:gdLst/>
            <a:ahLst/>
            <a:cxnLst/>
            <a:rect r="r" b="b" t="t" l="l"/>
            <a:pathLst>
              <a:path h="869881" w="2383235">
                <a:moveTo>
                  <a:pt x="0" y="0"/>
                </a:moveTo>
                <a:lnTo>
                  <a:pt x="2383235" y="0"/>
                </a:lnTo>
                <a:lnTo>
                  <a:pt x="2383235" y="869880"/>
                </a:lnTo>
                <a:lnTo>
                  <a:pt x="0" y="869880"/>
                </a:lnTo>
                <a:lnTo>
                  <a:pt x="0" y="0"/>
                </a:lnTo>
                <a:close/>
              </a:path>
            </a:pathLst>
          </a:custGeom>
          <a:blipFill>
            <a:blip r:embed="rId8"/>
            <a:stretch>
              <a:fillRect l="0" t="0" r="0" b="0"/>
            </a:stretch>
          </a:blipFill>
        </p:spPr>
      </p:sp>
      <p:sp>
        <p:nvSpPr>
          <p:cNvPr name="AutoShape 8" id="8"/>
          <p:cNvSpPr/>
          <p:nvPr/>
        </p:nvSpPr>
        <p:spPr>
          <a:xfrm flipV="true">
            <a:off x="1768814" y="436049"/>
            <a:ext cx="0" cy="927513"/>
          </a:xfrm>
          <a:prstGeom prst="line">
            <a:avLst/>
          </a:prstGeom>
          <a:ln cap="flat" w="38100">
            <a:solidFill>
              <a:srgbClr val="272727"/>
            </a:solidFill>
            <a:prstDash val="solid"/>
            <a:headEnd type="none" len="sm" w="sm"/>
            <a:tailEnd type="none" len="sm" w="sm"/>
          </a:ln>
        </p:spPr>
      </p:sp>
      <p:sp>
        <p:nvSpPr>
          <p:cNvPr name="TextBox 9" id="9"/>
          <p:cNvSpPr txBox="true"/>
          <p:nvPr/>
        </p:nvSpPr>
        <p:spPr>
          <a:xfrm rot="0">
            <a:off x="1028700" y="2173726"/>
            <a:ext cx="9616810" cy="1226820"/>
          </a:xfrm>
          <a:prstGeom prst="rect">
            <a:avLst/>
          </a:prstGeom>
        </p:spPr>
        <p:txBody>
          <a:bodyPr anchor="t" rtlCol="false" tIns="0" lIns="0" bIns="0" rIns="0">
            <a:spAutoFit/>
          </a:bodyPr>
          <a:lstStyle/>
          <a:p>
            <a:pPr algn="l" marL="0" indent="0" lvl="0">
              <a:lnSpc>
                <a:spcPts val="10080"/>
              </a:lnSpc>
              <a:spcBef>
                <a:spcPct val="0"/>
              </a:spcBef>
            </a:pPr>
            <a:r>
              <a:rPr lang="en-US" sz="7200">
                <a:solidFill>
                  <a:srgbClr val="272727"/>
                </a:solidFill>
                <a:latin typeface="League Spartan"/>
                <a:ea typeface="League Spartan"/>
                <a:cs typeface="League Spartan"/>
                <a:sym typeface="League Spartan"/>
              </a:rPr>
              <a:t>Header 1</a:t>
            </a:r>
          </a:p>
        </p:txBody>
      </p:sp>
      <p:sp>
        <p:nvSpPr>
          <p:cNvPr name="TextBox 10" id="10"/>
          <p:cNvSpPr txBox="true"/>
          <p:nvPr/>
        </p:nvSpPr>
        <p:spPr>
          <a:xfrm rot="0">
            <a:off x="1028700" y="3781546"/>
            <a:ext cx="8115300" cy="1365250"/>
          </a:xfrm>
          <a:prstGeom prst="rect">
            <a:avLst/>
          </a:prstGeom>
        </p:spPr>
        <p:txBody>
          <a:bodyPr anchor="t" rtlCol="false" tIns="0" lIns="0" bIns="0" rIns="0">
            <a:spAutoFit/>
          </a:bodyPr>
          <a:lstStyle/>
          <a:p>
            <a:pPr algn="l" marL="0" indent="0" lvl="0">
              <a:lnSpc>
                <a:spcPts val="3739"/>
              </a:lnSpc>
            </a:pPr>
            <a:r>
              <a:rPr lang="en-US" sz="2199">
                <a:solidFill>
                  <a:srgbClr val="272727"/>
                </a:solidFill>
                <a:latin typeface="Open Sans 2"/>
                <a:ea typeface="Open Sans 2"/>
                <a:cs typeface="Open Sans 2"/>
                <a:sym typeface="Open Sans 2"/>
              </a:rPr>
              <a:t>Lorem ipsum dolor sit amet, consectetur adipiscing elit. Quisque tincidunt sem quis nibh luctus, quis finibus felis convallis. </a:t>
            </a:r>
          </a:p>
        </p:txBody>
      </p:sp>
      <p:sp>
        <p:nvSpPr>
          <p:cNvPr name="TextBox 11" id="11"/>
          <p:cNvSpPr txBox="true"/>
          <p:nvPr/>
        </p:nvSpPr>
        <p:spPr>
          <a:xfrm rot="0">
            <a:off x="13528340" y="9523032"/>
            <a:ext cx="3730960" cy="431800"/>
          </a:xfrm>
          <a:prstGeom prst="rect">
            <a:avLst/>
          </a:prstGeom>
        </p:spPr>
        <p:txBody>
          <a:bodyPr anchor="t" rtlCol="false" tIns="0" lIns="0" bIns="0" rIns="0">
            <a:spAutoFit/>
          </a:bodyPr>
          <a:lstStyle/>
          <a:p>
            <a:pPr algn="l" marL="0" indent="0" lvl="0">
              <a:lnSpc>
                <a:spcPts val="3739"/>
              </a:lnSpc>
            </a:pPr>
            <a:r>
              <a:rPr lang="en-US" b="true" sz="2199" i="true">
                <a:solidFill>
                  <a:srgbClr val="052089"/>
                </a:solidFill>
                <a:latin typeface="Open Sans 2 Bold Italics"/>
                <a:ea typeface="Open Sans 2 Bold Italics"/>
                <a:cs typeface="Open Sans 2 Bold Italics"/>
                <a:sym typeface="Open Sans 2 Bold Italics"/>
              </a:rPr>
              <a:t>www.icocics.poltekssn.ac.id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DAGvRu4LYrA</dc:identifier>
  <dcterms:modified xsi:type="dcterms:W3CDTF">2011-08-01T06:04:30Z</dcterms:modified>
  <cp:revision>1</cp:revision>
  <dc:title>PPT ICOCICS 2025</dc:title>
</cp:coreProperties>
</file>